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2" r:id="rId7"/>
    <p:sldId id="331" r:id="rId8"/>
    <p:sldId id="262" r:id="rId9"/>
    <p:sldId id="333" r:id="rId10"/>
    <p:sldId id="263" r:id="rId11"/>
    <p:sldId id="264" r:id="rId12"/>
    <p:sldId id="334" r:id="rId13"/>
    <p:sldId id="266" r:id="rId14"/>
    <p:sldId id="265" r:id="rId15"/>
    <p:sldId id="276" r:id="rId16"/>
    <p:sldId id="303" r:id="rId17"/>
    <p:sldId id="293" r:id="rId18"/>
    <p:sldId id="277" r:id="rId19"/>
    <p:sldId id="284" r:id="rId20"/>
    <p:sldId id="337" r:id="rId21"/>
    <p:sldId id="304" r:id="rId22"/>
    <p:sldId id="335" r:id="rId23"/>
    <p:sldId id="307" r:id="rId24"/>
    <p:sldId id="306" r:id="rId25"/>
    <p:sldId id="336"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204E79"/>
    <a:srgbClr val="145579"/>
    <a:srgbClr val="0B49CB"/>
    <a:srgbClr val="1C7DDB"/>
    <a:srgbClr val="121619"/>
    <a:srgbClr val="F2F2F2"/>
    <a:srgbClr val="3A6483"/>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7"/>
    <p:restoredTop sz="85252"/>
  </p:normalViewPr>
  <p:slideViewPr>
    <p:cSldViewPr snapToGrid="0" snapToObjects="1">
      <p:cViewPr varScale="1">
        <p:scale>
          <a:sx n="63" d="100"/>
          <a:sy n="63" d="100"/>
        </p:scale>
        <p:origin x="184" y="54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57BFE7-B069-423F-89A5-2C9417C3E3A4}" type="doc">
      <dgm:prSet loTypeId="urn:microsoft.com/office/officeart/2018/2/layout/Icon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2B2F5E-B20E-4BB2-BE56-3A77EADC4F5F}">
      <dgm:prSet/>
      <dgm:spPr/>
      <dgm:t>
        <a:bodyPr/>
        <a:lstStyle/>
        <a:p>
          <a:pPr>
            <a:lnSpc>
              <a:spcPct val="100000"/>
            </a:lnSpc>
          </a:pPr>
          <a:r>
            <a:rPr lang="en-US" dirty="0"/>
            <a:t>Executive Summary</a:t>
          </a:r>
        </a:p>
      </dgm:t>
    </dgm:pt>
    <dgm:pt modelId="{6476B2C8-A682-401D-A306-F12BCEA876DF}" type="parTrans" cxnId="{56819A7D-AF0F-4370-910C-BE96501F7C30}">
      <dgm:prSet/>
      <dgm:spPr/>
      <dgm:t>
        <a:bodyPr/>
        <a:lstStyle/>
        <a:p>
          <a:endParaRPr lang="en-US"/>
        </a:p>
      </dgm:t>
    </dgm:pt>
    <dgm:pt modelId="{EF3D4AA1-2212-48AE-A347-45E52F71F7FF}" type="sibTrans" cxnId="{56819A7D-AF0F-4370-910C-BE96501F7C30}">
      <dgm:prSet/>
      <dgm:spPr/>
      <dgm:t>
        <a:bodyPr/>
        <a:lstStyle/>
        <a:p>
          <a:endParaRPr lang="en-US"/>
        </a:p>
      </dgm:t>
    </dgm:pt>
    <dgm:pt modelId="{28515360-B5D2-4E5B-B40B-88930C08D74D}">
      <dgm:prSet/>
      <dgm:spPr/>
      <dgm:t>
        <a:bodyPr/>
        <a:lstStyle/>
        <a:p>
          <a:pPr>
            <a:lnSpc>
              <a:spcPct val="100000"/>
            </a:lnSpc>
          </a:pPr>
          <a:r>
            <a:rPr lang="en-US" dirty="0"/>
            <a:t>Table of Contents</a:t>
          </a:r>
        </a:p>
      </dgm:t>
    </dgm:pt>
    <dgm:pt modelId="{8B5EB6E3-621A-4B1C-9F39-2873AC2C3DC1}" type="parTrans" cxnId="{6FA3D2CA-1325-404C-AE92-5BD020FEAE11}">
      <dgm:prSet/>
      <dgm:spPr/>
      <dgm:t>
        <a:bodyPr/>
        <a:lstStyle/>
        <a:p>
          <a:endParaRPr lang="en-US"/>
        </a:p>
      </dgm:t>
    </dgm:pt>
    <dgm:pt modelId="{58EB654A-36A2-49D1-80E0-89653F87D47B}" type="sibTrans" cxnId="{6FA3D2CA-1325-404C-AE92-5BD020FEAE11}">
      <dgm:prSet/>
      <dgm:spPr/>
      <dgm:t>
        <a:bodyPr/>
        <a:lstStyle/>
        <a:p>
          <a:endParaRPr lang="en-US"/>
        </a:p>
      </dgm:t>
    </dgm:pt>
    <dgm:pt modelId="{1B759EBF-E3CC-4745-AE5D-FE08F31FE4F5}">
      <dgm:prSet/>
      <dgm:spPr/>
      <dgm:t>
        <a:bodyPr/>
        <a:lstStyle/>
        <a:p>
          <a:pPr>
            <a:lnSpc>
              <a:spcPct val="100000"/>
            </a:lnSpc>
          </a:pPr>
          <a:r>
            <a:rPr lang="en-US" dirty="0"/>
            <a:t>Methodology</a:t>
          </a:r>
        </a:p>
      </dgm:t>
    </dgm:pt>
    <dgm:pt modelId="{30B2046F-42FA-4C3A-8EBA-D78C8662C441}" type="parTrans" cxnId="{D5FAF1D2-795E-431A-9B9B-F3D2EC573FE2}">
      <dgm:prSet/>
      <dgm:spPr/>
      <dgm:t>
        <a:bodyPr/>
        <a:lstStyle/>
        <a:p>
          <a:endParaRPr lang="en-US"/>
        </a:p>
      </dgm:t>
    </dgm:pt>
    <dgm:pt modelId="{D3E9EEEE-21E1-49FC-8842-B3954711527C}" type="sibTrans" cxnId="{D5FAF1D2-795E-431A-9B9B-F3D2EC573FE2}">
      <dgm:prSet/>
      <dgm:spPr/>
      <dgm:t>
        <a:bodyPr/>
        <a:lstStyle/>
        <a:p>
          <a:endParaRPr lang="en-US"/>
        </a:p>
      </dgm:t>
    </dgm:pt>
    <dgm:pt modelId="{44CC51F3-2EE5-44D5-965A-10989591CAAA}">
      <dgm:prSet/>
      <dgm:spPr/>
      <dgm:t>
        <a:bodyPr/>
        <a:lstStyle/>
        <a:p>
          <a:pPr>
            <a:lnSpc>
              <a:spcPct val="100000"/>
            </a:lnSpc>
          </a:pPr>
          <a:r>
            <a:rPr lang="en-US" dirty="0"/>
            <a:t>Results</a:t>
          </a:r>
        </a:p>
      </dgm:t>
    </dgm:pt>
    <dgm:pt modelId="{79534E71-0C50-4B43-A239-42B5E5A6C222}" type="parTrans" cxnId="{51264F51-9DA5-4F8D-90A6-7060E9FD43AD}">
      <dgm:prSet/>
      <dgm:spPr/>
      <dgm:t>
        <a:bodyPr/>
        <a:lstStyle/>
        <a:p>
          <a:endParaRPr lang="en-US"/>
        </a:p>
      </dgm:t>
    </dgm:pt>
    <dgm:pt modelId="{4521E983-2B2C-467B-B098-E4714013EA10}" type="sibTrans" cxnId="{51264F51-9DA5-4F8D-90A6-7060E9FD43AD}">
      <dgm:prSet/>
      <dgm:spPr/>
      <dgm:t>
        <a:bodyPr/>
        <a:lstStyle/>
        <a:p>
          <a:endParaRPr lang="en-US"/>
        </a:p>
      </dgm:t>
    </dgm:pt>
    <dgm:pt modelId="{3102C388-E8B1-4B98-9149-97C6D90D07F9}">
      <dgm:prSet/>
      <dgm:spPr/>
      <dgm:t>
        <a:bodyPr/>
        <a:lstStyle/>
        <a:p>
          <a:pPr>
            <a:lnSpc>
              <a:spcPct val="100000"/>
            </a:lnSpc>
          </a:pPr>
          <a:r>
            <a:rPr lang="en-US" dirty="0"/>
            <a:t>Conclusion</a:t>
          </a:r>
        </a:p>
      </dgm:t>
    </dgm:pt>
    <dgm:pt modelId="{B2585064-624B-40F1-9451-14B8EE3081F0}" type="parTrans" cxnId="{27C34D27-4252-4B33-BFD8-6A69F328007F}">
      <dgm:prSet/>
      <dgm:spPr/>
      <dgm:t>
        <a:bodyPr/>
        <a:lstStyle/>
        <a:p>
          <a:endParaRPr lang="en-US"/>
        </a:p>
      </dgm:t>
    </dgm:pt>
    <dgm:pt modelId="{73C12FA7-666F-4DE2-8863-D94AD3B1F878}" type="sibTrans" cxnId="{27C34D27-4252-4B33-BFD8-6A69F328007F}">
      <dgm:prSet/>
      <dgm:spPr/>
      <dgm:t>
        <a:bodyPr/>
        <a:lstStyle/>
        <a:p>
          <a:endParaRPr lang="en-US"/>
        </a:p>
      </dgm:t>
    </dgm:pt>
    <dgm:pt modelId="{D55D68BD-A8D7-4A0E-9ECA-3BC7DDDFFF54}">
      <dgm:prSet/>
      <dgm:spPr/>
      <dgm:t>
        <a:bodyPr/>
        <a:lstStyle/>
        <a:p>
          <a:pPr>
            <a:lnSpc>
              <a:spcPct val="100000"/>
            </a:lnSpc>
          </a:pPr>
          <a:r>
            <a:rPr lang="en-US" dirty="0"/>
            <a:t>Appendix</a:t>
          </a:r>
        </a:p>
      </dgm:t>
    </dgm:pt>
    <dgm:pt modelId="{3ADF13FB-12C7-45B1-9F50-26F85F8DD024}" type="parTrans" cxnId="{1FF965F2-F63A-411D-A00D-6FEE7934367B}">
      <dgm:prSet/>
      <dgm:spPr/>
      <dgm:t>
        <a:bodyPr/>
        <a:lstStyle/>
        <a:p>
          <a:endParaRPr lang="en-US"/>
        </a:p>
      </dgm:t>
    </dgm:pt>
    <dgm:pt modelId="{2A1DA8CD-6035-45A8-8889-9DB42EE03AEC}" type="sibTrans" cxnId="{1FF965F2-F63A-411D-A00D-6FEE7934367B}">
      <dgm:prSet/>
      <dgm:spPr/>
      <dgm:t>
        <a:bodyPr/>
        <a:lstStyle/>
        <a:p>
          <a:endParaRPr lang="en-US"/>
        </a:p>
      </dgm:t>
    </dgm:pt>
    <dgm:pt modelId="{13E672D9-AD06-4026-A0A4-98091BF5D9A3}" type="pres">
      <dgm:prSet presAssocID="{3357BFE7-B069-423F-89A5-2C9417C3E3A4}" presName="root" presStyleCnt="0">
        <dgm:presLayoutVars>
          <dgm:dir/>
          <dgm:resizeHandles val="exact"/>
        </dgm:presLayoutVars>
      </dgm:prSet>
      <dgm:spPr/>
    </dgm:pt>
    <dgm:pt modelId="{B6F9B93A-C230-4D6E-B93D-92C909701459}" type="pres">
      <dgm:prSet presAssocID="{5E2B2F5E-B20E-4BB2-BE56-3A77EADC4F5F}" presName="compNode" presStyleCnt="0"/>
      <dgm:spPr/>
    </dgm:pt>
    <dgm:pt modelId="{48B27540-EF60-4066-8759-67841C9CBC7A}" type="pres">
      <dgm:prSet presAssocID="{5E2B2F5E-B20E-4BB2-BE56-3A77EADC4F5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906E8C2D-1009-465A-BE14-358CB5B29044}" type="pres">
      <dgm:prSet presAssocID="{5E2B2F5E-B20E-4BB2-BE56-3A77EADC4F5F}" presName="spaceRect" presStyleCnt="0"/>
      <dgm:spPr/>
    </dgm:pt>
    <dgm:pt modelId="{DE17554D-603A-49EB-8C14-98615DAC88D5}" type="pres">
      <dgm:prSet presAssocID="{5E2B2F5E-B20E-4BB2-BE56-3A77EADC4F5F}" presName="textRect" presStyleLbl="revTx" presStyleIdx="0" presStyleCnt="6">
        <dgm:presLayoutVars>
          <dgm:chMax val="1"/>
          <dgm:chPref val="1"/>
        </dgm:presLayoutVars>
      </dgm:prSet>
      <dgm:spPr/>
    </dgm:pt>
    <dgm:pt modelId="{35B8EDE9-9340-422D-B4D7-BF27650D57F2}" type="pres">
      <dgm:prSet presAssocID="{EF3D4AA1-2212-48AE-A347-45E52F71F7FF}" presName="sibTrans" presStyleCnt="0"/>
      <dgm:spPr/>
    </dgm:pt>
    <dgm:pt modelId="{2DF5FDE1-E23E-4D37-9D41-5D1236EA57CA}" type="pres">
      <dgm:prSet presAssocID="{28515360-B5D2-4E5B-B40B-88930C08D74D}" presName="compNode" presStyleCnt="0"/>
      <dgm:spPr/>
    </dgm:pt>
    <dgm:pt modelId="{BC90ADE0-3357-451E-A8B3-44E762462D49}" type="pres">
      <dgm:prSet presAssocID="{28515360-B5D2-4E5B-B40B-88930C08D7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2EC3E702-41EC-4617-8A8D-BA5C03B811E7}" type="pres">
      <dgm:prSet presAssocID="{28515360-B5D2-4E5B-B40B-88930C08D74D}" presName="spaceRect" presStyleCnt="0"/>
      <dgm:spPr/>
    </dgm:pt>
    <dgm:pt modelId="{B70B5F26-A6C4-4144-9D01-C0018EA5D03A}" type="pres">
      <dgm:prSet presAssocID="{28515360-B5D2-4E5B-B40B-88930C08D74D}" presName="textRect" presStyleLbl="revTx" presStyleIdx="1" presStyleCnt="6">
        <dgm:presLayoutVars>
          <dgm:chMax val="1"/>
          <dgm:chPref val="1"/>
        </dgm:presLayoutVars>
      </dgm:prSet>
      <dgm:spPr/>
    </dgm:pt>
    <dgm:pt modelId="{F67BBFB2-F291-4FFC-804F-3C7B77FECF8E}" type="pres">
      <dgm:prSet presAssocID="{58EB654A-36A2-49D1-80E0-89653F87D47B}" presName="sibTrans" presStyleCnt="0"/>
      <dgm:spPr/>
    </dgm:pt>
    <dgm:pt modelId="{5B90597E-7947-42FC-9CD2-A6111B0D3332}" type="pres">
      <dgm:prSet presAssocID="{1B759EBF-E3CC-4745-AE5D-FE08F31FE4F5}" presName="compNode" presStyleCnt="0"/>
      <dgm:spPr/>
    </dgm:pt>
    <dgm:pt modelId="{1D1B30E1-627C-40A3-BD2F-AF542660CDC7}" type="pres">
      <dgm:prSet presAssocID="{1B759EBF-E3CC-4745-AE5D-FE08F31FE4F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34F5541-7CA5-4EBF-8FBC-332AE189BBDC}" type="pres">
      <dgm:prSet presAssocID="{1B759EBF-E3CC-4745-AE5D-FE08F31FE4F5}" presName="spaceRect" presStyleCnt="0"/>
      <dgm:spPr/>
    </dgm:pt>
    <dgm:pt modelId="{6534F233-2D60-4B1B-AE2C-455682D17346}" type="pres">
      <dgm:prSet presAssocID="{1B759EBF-E3CC-4745-AE5D-FE08F31FE4F5}" presName="textRect" presStyleLbl="revTx" presStyleIdx="2" presStyleCnt="6">
        <dgm:presLayoutVars>
          <dgm:chMax val="1"/>
          <dgm:chPref val="1"/>
        </dgm:presLayoutVars>
      </dgm:prSet>
      <dgm:spPr/>
    </dgm:pt>
    <dgm:pt modelId="{B02A599B-B439-46FB-AD21-53AB340F713D}" type="pres">
      <dgm:prSet presAssocID="{D3E9EEEE-21E1-49FC-8842-B3954711527C}" presName="sibTrans" presStyleCnt="0"/>
      <dgm:spPr/>
    </dgm:pt>
    <dgm:pt modelId="{222C7E38-364D-4A9A-B3C7-43990FA5D4A8}" type="pres">
      <dgm:prSet presAssocID="{44CC51F3-2EE5-44D5-965A-10989591CAAA}" presName="compNode" presStyleCnt="0"/>
      <dgm:spPr/>
    </dgm:pt>
    <dgm:pt modelId="{FE7432FE-87AE-44A8-A0F6-20B750204C45}" type="pres">
      <dgm:prSet presAssocID="{44CC51F3-2EE5-44D5-965A-10989591CA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C81A957-C2BD-4189-AB5D-9C986A295A24}" type="pres">
      <dgm:prSet presAssocID="{44CC51F3-2EE5-44D5-965A-10989591CAAA}" presName="spaceRect" presStyleCnt="0"/>
      <dgm:spPr/>
    </dgm:pt>
    <dgm:pt modelId="{83494092-645C-4979-89EA-45AC448BE727}" type="pres">
      <dgm:prSet presAssocID="{44CC51F3-2EE5-44D5-965A-10989591CAAA}" presName="textRect" presStyleLbl="revTx" presStyleIdx="3" presStyleCnt="6">
        <dgm:presLayoutVars>
          <dgm:chMax val="1"/>
          <dgm:chPref val="1"/>
        </dgm:presLayoutVars>
      </dgm:prSet>
      <dgm:spPr/>
    </dgm:pt>
    <dgm:pt modelId="{AF43D284-AA30-4D22-992F-5715092A150F}" type="pres">
      <dgm:prSet presAssocID="{4521E983-2B2C-467B-B098-E4714013EA10}" presName="sibTrans" presStyleCnt="0"/>
      <dgm:spPr/>
    </dgm:pt>
    <dgm:pt modelId="{1919A586-A6C0-4176-AFEE-7BCDF480202F}" type="pres">
      <dgm:prSet presAssocID="{3102C388-E8B1-4B98-9149-97C6D90D07F9}" presName="compNode" presStyleCnt="0"/>
      <dgm:spPr/>
    </dgm:pt>
    <dgm:pt modelId="{A961EA76-427F-4751-B328-7E11338A9618}" type="pres">
      <dgm:prSet presAssocID="{3102C388-E8B1-4B98-9149-97C6D90D07F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vel"/>
        </a:ext>
      </dgm:extLst>
    </dgm:pt>
    <dgm:pt modelId="{28AF8D21-1E9D-4BA9-8A75-23720888CE59}" type="pres">
      <dgm:prSet presAssocID="{3102C388-E8B1-4B98-9149-97C6D90D07F9}" presName="spaceRect" presStyleCnt="0"/>
      <dgm:spPr/>
    </dgm:pt>
    <dgm:pt modelId="{461BD0F1-BFB2-442C-B66D-44C5A076B899}" type="pres">
      <dgm:prSet presAssocID="{3102C388-E8B1-4B98-9149-97C6D90D07F9}" presName="textRect" presStyleLbl="revTx" presStyleIdx="4" presStyleCnt="6">
        <dgm:presLayoutVars>
          <dgm:chMax val="1"/>
          <dgm:chPref val="1"/>
        </dgm:presLayoutVars>
      </dgm:prSet>
      <dgm:spPr/>
    </dgm:pt>
    <dgm:pt modelId="{348896F8-189D-4C43-B495-37B598C3820F}" type="pres">
      <dgm:prSet presAssocID="{73C12FA7-666F-4DE2-8863-D94AD3B1F878}" presName="sibTrans" presStyleCnt="0"/>
      <dgm:spPr/>
    </dgm:pt>
    <dgm:pt modelId="{A26B6714-51DC-4057-80ED-3A2BCE304F86}" type="pres">
      <dgm:prSet presAssocID="{D55D68BD-A8D7-4A0E-9ECA-3BC7DDDFFF54}" presName="compNode" presStyleCnt="0"/>
      <dgm:spPr/>
    </dgm:pt>
    <dgm:pt modelId="{FE8958B6-2B82-40EA-B93B-155AFD775528}" type="pres">
      <dgm:prSet presAssocID="{D55D68BD-A8D7-4A0E-9ECA-3BC7DDDFFF5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aperclip"/>
        </a:ext>
      </dgm:extLst>
    </dgm:pt>
    <dgm:pt modelId="{B89BE694-9CAA-40A5-A531-358C266319C5}" type="pres">
      <dgm:prSet presAssocID="{D55D68BD-A8D7-4A0E-9ECA-3BC7DDDFFF54}" presName="spaceRect" presStyleCnt="0"/>
      <dgm:spPr/>
    </dgm:pt>
    <dgm:pt modelId="{4949E02C-7ECE-4064-AF4C-85F15024F29F}" type="pres">
      <dgm:prSet presAssocID="{D55D68BD-A8D7-4A0E-9ECA-3BC7DDDFFF54}" presName="textRect" presStyleLbl="revTx" presStyleIdx="5" presStyleCnt="6">
        <dgm:presLayoutVars>
          <dgm:chMax val="1"/>
          <dgm:chPref val="1"/>
        </dgm:presLayoutVars>
      </dgm:prSet>
      <dgm:spPr/>
    </dgm:pt>
  </dgm:ptLst>
  <dgm:cxnLst>
    <dgm:cxn modelId="{27C34D27-4252-4B33-BFD8-6A69F328007F}" srcId="{3357BFE7-B069-423F-89A5-2C9417C3E3A4}" destId="{3102C388-E8B1-4B98-9149-97C6D90D07F9}" srcOrd="4" destOrd="0" parTransId="{B2585064-624B-40F1-9451-14B8EE3081F0}" sibTransId="{73C12FA7-666F-4DE2-8863-D94AD3B1F878}"/>
    <dgm:cxn modelId="{4634BE3B-7FC9-0641-8688-A1304DA58A7A}" type="presOf" srcId="{5E2B2F5E-B20E-4BB2-BE56-3A77EADC4F5F}" destId="{DE17554D-603A-49EB-8C14-98615DAC88D5}" srcOrd="0" destOrd="0" presId="urn:microsoft.com/office/officeart/2018/2/layout/IconLabelList"/>
    <dgm:cxn modelId="{51264F51-9DA5-4F8D-90A6-7060E9FD43AD}" srcId="{3357BFE7-B069-423F-89A5-2C9417C3E3A4}" destId="{44CC51F3-2EE5-44D5-965A-10989591CAAA}" srcOrd="3" destOrd="0" parTransId="{79534E71-0C50-4B43-A239-42B5E5A6C222}" sibTransId="{4521E983-2B2C-467B-B098-E4714013EA10}"/>
    <dgm:cxn modelId="{1A48E673-6787-E04E-8EC3-E15ECB5ABE99}" type="presOf" srcId="{3357BFE7-B069-423F-89A5-2C9417C3E3A4}" destId="{13E672D9-AD06-4026-A0A4-98091BF5D9A3}" srcOrd="0" destOrd="0" presId="urn:microsoft.com/office/officeart/2018/2/layout/IconLabelList"/>
    <dgm:cxn modelId="{0641CA7B-5FC3-6146-9499-D1F4AD3C7A83}" type="presOf" srcId="{44CC51F3-2EE5-44D5-965A-10989591CAAA}" destId="{83494092-645C-4979-89EA-45AC448BE727}" srcOrd="0" destOrd="0" presId="urn:microsoft.com/office/officeart/2018/2/layout/IconLabelList"/>
    <dgm:cxn modelId="{56819A7D-AF0F-4370-910C-BE96501F7C30}" srcId="{3357BFE7-B069-423F-89A5-2C9417C3E3A4}" destId="{5E2B2F5E-B20E-4BB2-BE56-3A77EADC4F5F}" srcOrd="0" destOrd="0" parTransId="{6476B2C8-A682-401D-A306-F12BCEA876DF}" sibTransId="{EF3D4AA1-2212-48AE-A347-45E52F71F7FF}"/>
    <dgm:cxn modelId="{D652A287-D2B8-A348-93B9-151D5FAAD576}" type="presOf" srcId="{1B759EBF-E3CC-4745-AE5D-FE08F31FE4F5}" destId="{6534F233-2D60-4B1B-AE2C-455682D17346}" srcOrd="0" destOrd="0" presId="urn:microsoft.com/office/officeart/2018/2/layout/IconLabelList"/>
    <dgm:cxn modelId="{E9304C99-A21E-EF47-9D98-B90C7E1E20EE}" type="presOf" srcId="{D55D68BD-A8D7-4A0E-9ECA-3BC7DDDFFF54}" destId="{4949E02C-7ECE-4064-AF4C-85F15024F29F}" srcOrd="0" destOrd="0" presId="urn:microsoft.com/office/officeart/2018/2/layout/IconLabelList"/>
    <dgm:cxn modelId="{45E057B0-FD49-A344-81C5-9031E4261FC1}" type="presOf" srcId="{3102C388-E8B1-4B98-9149-97C6D90D07F9}" destId="{461BD0F1-BFB2-442C-B66D-44C5A076B899}" srcOrd="0" destOrd="0" presId="urn:microsoft.com/office/officeart/2018/2/layout/IconLabelList"/>
    <dgm:cxn modelId="{BC367DBB-BBD6-A249-9FBE-C71B22B9515C}" type="presOf" srcId="{28515360-B5D2-4E5B-B40B-88930C08D74D}" destId="{B70B5F26-A6C4-4144-9D01-C0018EA5D03A}" srcOrd="0" destOrd="0" presId="urn:microsoft.com/office/officeart/2018/2/layout/IconLabelList"/>
    <dgm:cxn modelId="{6FA3D2CA-1325-404C-AE92-5BD020FEAE11}" srcId="{3357BFE7-B069-423F-89A5-2C9417C3E3A4}" destId="{28515360-B5D2-4E5B-B40B-88930C08D74D}" srcOrd="1" destOrd="0" parTransId="{8B5EB6E3-621A-4B1C-9F39-2873AC2C3DC1}" sibTransId="{58EB654A-36A2-49D1-80E0-89653F87D47B}"/>
    <dgm:cxn modelId="{D5FAF1D2-795E-431A-9B9B-F3D2EC573FE2}" srcId="{3357BFE7-B069-423F-89A5-2C9417C3E3A4}" destId="{1B759EBF-E3CC-4745-AE5D-FE08F31FE4F5}" srcOrd="2" destOrd="0" parTransId="{30B2046F-42FA-4C3A-8EBA-D78C8662C441}" sibTransId="{D3E9EEEE-21E1-49FC-8842-B3954711527C}"/>
    <dgm:cxn modelId="{1FF965F2-F63A-411D-A00D-6FEE7934367B}" srcId="{3357BFE7-B069-423F-89A5-2C9417C3E3A4}" destId="{D55D68BD-A8D7-4A0E-9ECA-3BC7DDDFFF54}" srcOrd="5" destOrd="0" parTransId="{3ADF13FB-12C7-45B1-9F50-26F85F8DD024}" sibTransId="{2A1DA8CD-6035-45A8-8889-9DB42EE03AEC}"/>
    <dgm:cxn modelId="{782647BC-B881-C447-BED9-0AADB1A04F4B}" type="presParOf" srcId="{13E672D9-AD06-4026-A0A4-98091BF5D9A3}" destId="{B6F9B93A-C230-4D6E-B93D-92C909701459}" srcOrd="0" destOrd="0" presId="urn:microsoft.com/office/officeart/2018/2/layout/IconLabelList"/>
    <dgm:cxn modelId="{8C650443-465D-F547-B88F-F71A0D04A6A5}" type="presParOf" srcId="{B6F9B93A-C230-4D6E-B93D-92C909701459}" destId="{48B27540-EF60-4066-8759-67841C9CBC7A}" srcOrd="0" destOrd="0" presId="urn:microsoft.com/office/officeart/2018/2/layout/IconLabelList"/>
    <dgm:cxn modelId="{3DF9858A-A90A-184C-878B-BB839BDC19B0}" type="presParOf" srcId="{B6F9B93A-C230-4D6E-B93D-92C909701459}" destId="{906E8C2D-1009-465A-BE14-358CB5B29044}" srcOrd="1" destOrd="0" presId="urn:microsoft.com/office/officeart/2018/2/layout/IconLabelList"/>
    <dgm:cxn modelId="{4CD207DF-4A6A-BA45-B8F0-E3F6730736D2}" type="presParOf" srcId="{B6F9B93A-C230-4D6E-B93D-92C909701459}" destId="{DE17554D-603A-49EB-8C14-98615DAC88D5}" srcOrd="2" destOrd="0" presId="urn:microsoft.com/office/officeart/2018/2/layout/IconLabelList"/>
    <dgm:cxn modelId="{BE9D138E-DB1F-7D4E-B91A-47D218DCB0F1}" type="presParOf" srcId="{13E672D9-AD06-4026-A0A4-98091BF5D9A3}" destId="{35B8EDE9-9340-422D-B4D7-BF27650D57F2}" srcOrd="1" destOrd="0" presId="urn:microsoft.com/office/officeart/2018/2/layout/IconLabelList"/>
    <dgm:cxn modelId="{71644673-43AA-3148-AF02-67194726699B}" type="presParOf" srcId="{13E672D9-AD06-4026-A0A4-98091BF5D9A3}" destId="{2DF5FDE1-E23E-4D37-9D41-5D1236EA57CA}" srcOrd="2" destOrd="0" presId="urn:microsoft.com/office/officeart/2018/2/layout/IconLabelList"/>
    <dgm:cxn modelId="{B75770C3-636A-0F44-BE1F-E31122D95C5E}" type="presParOf" srcId="{2DF5FDE1-E23E-4D37-9D41-5D1236EA57CA}" destId="{BC90ADE0-3357-451E-A8B3-44E762462D49}" srcOrd="0" destOrd="0" presId="urn:microsoft.com/office/officeart/2018/2/layout/IconLabelList"/>
    <dgm:cxn modelId="{8518DF58-0971-4949-B776-A0555F351EBA}" type="presParOf" srcId="{2DF5FDE1-E23E-4D37-9D41-5D1236EA57CA}" destId="{2EC3E702-41EC-4617-8A8D-BA5C03B811E7}" srcOrd="1" destOrd="0" presId="urn:microsoft.com/office/officeart/2018/2/layout/IconLabelList"/>
    <dgm:cxn modelId="{B232D5BA-3FC2-5B4A-B8C4-D4F56C5DB840}" type="presParOf" srcId="{2DF5FDE1-E23E-4D37-9D41-5D1236EA57CA}" destId="{B70B5F26-A6C4-4144-9D01-C0018EA5D03A}" srcOrd="2" destOrd="0" presId="urn:microsoft.com/office/officeart/2018/2/layout/IconLabelList"/>
    <dgm:cxn modelId="{50EA63AC-E97E-D347-880E-FA9382E2D585}" type="presParOf" srcId="{13E672D9-AD06-4026-A0A4-98091BF5D9A3}" destId="{F67BBFB2-F291-4FFC-804F-3C7B77FECF8E}" srcOrd="3" destOrd="0" presId="urn:microsoft.com/office/officeart/2018/2/layout/IconLabelList"/>
    <dgm:cxn modelId="{2133E491-F175-7D4D-9E30-1EC3DC81ED40}" type="presParOf" srcId="{13E672D9-AD06-4026-A0A4-98091BF5D9A3}" destId="{5B90597E-7947-42FC-9CD2-A6111B0D3332}" srcOrd="4" destOrd="0" presId="urn:microsoft.com/office/officeart/2018/2/layout/IconLabelList"/>
    <dgm:cxn modelId="{5660FE7D-C14C-2A44-B9A3-827896BAEBEF}" type="presParOf" srcId="{5B90597E-7947-42FC-9CD2-A6111B0D3332}" destId="{1D1B30E1-627C-40A3-BD2F-AF542660CDC7}" srcOrd="0" destOrd="0" presId="urn:microsoft.com/office/officeart/2018/2/layout/IconLabelList"/>
    <dgm:cxn modelId="{FACB73D3-01E3-A541-BCB2-EEBC531D2D4F}" type="presParOf" srcId="{5B90597E-7947-42FC-9CD2-A6111B0D3332}" destId="{134F5541-7CA5-4EBF-8FBC-332AE189BBDC}" srcOrd="1" destOrd="0" presId="urn:microsoft.com/office/officeart/2018/2/layout/IconLabelList"/>
    <dgm:cxn modelId="{B758DC9A-8A9D-0944-875D-2E0EA2901F1D}" type="presParOf" srcId="{5B90597E-7947-42FC-9CD2-A6111B0D3332}" destId="{6534F233-2D60-4B1B-AE2C-455682D17346}" srcOrd="2" destOrd="0" presId="urn:microsoft.com/office/officeart/2018/2/layout/IconLabelList"/>
    <dgm:cxn modelId="{F359AAFA-222E-EE41-980C-05669DE15ACB}" type="presParOf" srcId="{13E672D9-AD06-4026-A0A4-98091BF5D9A3}" destId="{B02A599B-B439-46FB-AD21-53AB340F713D}" srcOrd="5" destOrd="0" presId="urn:microsoft.com/office/officeart/2018/2/layout/IconLabelList"/>
    <dgm:cxn modelId="{E7941484-94C7-1D4A-86CB-616EE90CAD2A}" type="presParOf" srcId="{13E672D9-AD06-4026-A0A4-98091BF5D9A3}" destId="{222C7E38-364D-4A9A-B3C7-43990FA5D4A8}" srcOrd="6" destOrd="0" presId="urn:microsoft.com/office/officeart/2018/2/layout/IconLabelList"/>
    <dgm:cxn modelId="{C1E44800-2B82-1041-91C0-75798A5C1730}" type="presParOf" srcId="{222C7E38-364D-4A9A-B3C7-43990FA5D4A8}" destId="{FE7432FE-87AE-44A8-A0F6-20B750204C45}" srcOrd="0" destOrd="0" presId="urn:microsoft.com/office/officeart/2018/2/layout/IconLabelList"/>
    <dgm:cxn modelId="{73C6A2D5-B4CF-C748-9D02-DDC54EB2B886}" type="presParOf" srcId="{222C7E38-364D-4A9A-B3C7-43990FA5D4A8}" destId="{8C81A957-C2BD-4189-AB5D-9C986A295A24}" srcOrd="1" destOrd="0" presId="urn:microsoft.com/office/officeart/2018/2/layout/IconLabelList"/>
    <dgm:cxn modelId="{125B6650-E0CC-7140-B233-77EBAD40CF0C}" type="presParOf" srcId="{222C7E38-364D-4A9A-B3C7-43990FA5D4A8}" destId="{83494092-645C-4979-89EA-45AC448BE727}" srcOrd="2" destOrd="0" presId="urn:microsoft.com/office/officeart/2018/2/layout/IconLabelList"/>
    <dgm:cxn modelId="{3698201A-740A-F54E-A22C-3DB0BD986497}" type="presParOf" srcId="{13E672D9-AD06-4026-A0A4-98091BF5D9A3}" destId="{AF43D284-AA30-4D22-992F-5715092A150F}" srcOrd="7" destOrd="0" presId="urn:microsoft.com/office/officeart/2018/2/layout/IconLabelList"/>
    <dgm:cxn modelId="{D157300B-3195-5446-8966-D94E87B8B8ED}" type="presParOf" srcId="{13E672D9-AD06-4026-A0A4-98091BF5D9A3}" destId="{1919A586-A6C0-4176-AFEE-7BCDF480202F}" srcOrd="8" destOrd="0" presId="urn:microsoft.com/office/officeart/2018/2/layout/IconLabelList"/>
    <dgm:cxn modelId="{36CB53C0-3AEE-F645-BDD0-FF8BF2A8BD38}" type="presParOf" srcId="{1919A586-A6C0-4176-AFEE-7BCDF480202F}" destId="{A961EA76-427F-4751-B328-7E11338A9618}" srcOrd="0" destOrd="0" presId="urn:microsoft.com/office/officeart/2018/2/layout/IconLabelList"/>
    <dgm:cxn modelId="{35CEFB73-25EF-C34C-BC34-25EF6ECE7C9A}" type="presParOf" srcId="{1919A586-A6C0-4176-AFEE-7BCDF480202F}" destId="{28AF8D21-1E9D-4BA9-8A75-23720888CE59}" srcOrd="1" destOrd="0" presId="urn:microsoft.com/office/officeart/2018/2/layout/IconLabelList"/>
    <dgm:cxn modelId="{868A380F-0EA0-FD42-9C94-603F21620F98}" type="presParOf" srcId="{1919A586-A6C0-4176-AFEE-7BCDF480202F}" destId="{461BD0F1-BFB2-442C-B66D-44C5A076B899}" srcOrd="2" destOrd="0" presId="urn:microsoft.com/office/officeart/2018/2/layout/IconLabelList"/>
    <dgm:cxn modelId="{D2EC1016-1534-EF42-9889-A1D5DF6528D1}" type="presParOf" srcId="{13E672D9-AD06-4026-A0A4-98091BF5D9A3}" destId="{348896F8-189D-4C43-B495-37B598C3820F}" srcOrd="9" destOrd="0" presId="urn:microsoft.com/office/officeart/2018/2/layout/IconLabelList"/>
    <dgm:cxn modelId="{04BF25E9-0C17-2047-9991-408AA5766D7D}" type="presParOf" srcId="{13E672D9-AD06-4026-A0A4-98091BF5D9A3}" destId="{A26B6714-51DC-4057-80ED-3A2BCE304F86}" srcOrd="10" destOrd="0" presId="urn:microsoft.com/office/officeart/2018/2/layout/IconLabelList"/>
    <dgm:cxn modelId="{4DAEF5BD-B0D0-8841-A454-4FC134167060}" type="presParOf" srcId="{A26B6714-51DC-4057-80ED-3A2BCE304F86}" destId="{FE8958B6-2B82-40EA-B93B-155AFD775528}" srcOrd="0" destOrd="0" presId="urn:microsoft.com/office/officeart/2018/2/layout/IconLabelList"/>
    <dgm:cxn modelId="{F0978942-4421-6047-B52A-4BE9696EF234}" type="presParOf" srcId="{A26B6714-51DC-4057-80ED-3A2BCE304F86}" destId="{B89BE694-9CAA-40A5-A531-358C266319C5}" srcOrd="1" destOrd="0" presId="urn:microsoft.com/office/officeart/2018/2/layout/IconLabelList"/>
    <dgm:cxn modelId="{254461C8-3FA4-8048-B216-5ECDD54BFFED}" type="presParOf" srcId="{A26B6714-51DC-4057-80ED-3A2BCE304F86}" destId="{4949E02C-7ECE-4064-AF4C-85F15024F29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58AF08-B5CD-43A2-A9D7-1B073980F346}"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E457AD3C-1E83-464B-8D92-D91BF10EABBD}">
      <dgm:prSet/>
      <dgm:spPr/>
      <dgm:t>
        <a:bodyPr/>
        <a:lstStyle/>
        <a:p>
          <a:r>
            <a:rPr lang="en-US" b="1" dirty="0"/>
            <a:t>Data collection methodology</a:t>
          </a:r>
          <a:endParaRPr lang="en-US" dirty="0"/>
        </a:p>
      </dgm:t>
    </dgm:pt>
    <dgm:pt modelId="{B718BF80-26BB-4C67-ABAD-0B2ADE7877E2}" type="parTrans" cxnId="{69A395B6-11BB-4CE8-9F17-B29ABA8851A7}">
      <dgm:prSet/>
      <dgm:spPr/>
      <dgm:t>
        <a:bodyPr/>
        <a:lstStyle/>
        <a:p>
          <a:endParaRPr lang="en-US"/>
        </a:p>
      </dgm:t>
    </dgm:pt>
    <dgm:pt modelId="{6429BE35-E448-4CD7-919B-CA0E513DEEA9}" type="sibTrans" cxnId="{69A395B6-11BB-4CE8-9F17-B29ABA8851A7}">
      <dgm:prSet/>
      <dgm:spPr/>
      <dgm:t>
        <a:bodyPr/>
        <a:lstStyle/>
        <a:p>
          <a:endParaRPr lang="en-US"/>
        </a:p>
      </dgm:t>
    </dgm:pt>
    <dgm:pt modelId="{2237CC6A-C489-4EDB-9C98-9A093F493D32}">
      <dgm:prSet/>
      <dgm:spPr/>
      <dgm:t>
        <a:bodyPr/>
        <a:lstStyle/>
        <a:p>
          <a:r>
            <a:rPr lang="en-US" b="0" i="0" baseline="0" dirty="0"/>
            <a:t>SpaceX Rest API </a:t>
          </a:r>
          <a:endParaRPr lang="en-US" dirty="0"/>
        </a:p>
      </dgm:t>
    </dgm:pt>
    <dgm:pt modelId="{AAE43D8F-DC02-43A1-A9F3-8B20F6A3268E}" type="parTrans" cxnId="{624F72E0-2A91-405B-AF8D-065F46CF727D}">
      <dgm:prSet/>
      <dgm:spPr/>
      <dgm:t>
        <a:bodyPr/>
        <a:lstStyle/>
        <a:p>
          <a:endParaRPr lang="en-US"/>
        </a:p>
      </dgm:t>
    </dgm:pt>
    <dgm:pt modelId="{BA669C91-22C8-460F-8B4C-D590DF33A593}" type="sibTrans" cxnId="{624F72E0-2A91-405B-AF8D-065F46CF727D}">
      <dgm:prSet/>
      <dgm:spPr/>
      <dgm:t>
        <a:bodyPr/>
        <a:lstStyle/>
        <a:p>
          <a:endParaRPr lang="en-US"/>
        </a:p>
      </dgm:t>
    </dgm:pt>
    <dgm:pt modelId="{6DB86FFC-FE5B-4682-8027-7C310162DF2D}">
      <dgm:prSet/>
      <dgm:spPr/>
      <dgm:t>
        <a:bodyPr/>
        <a:lstStyle/>
        <a:p>
          <a:r>
            <a:rPr lang="en-US" b="0" i="0" baseline="0" dirty="0"/>
            <a:t>(Web Scrapping) from Wikipedia</a:t>
          </a:r>
          <a:endParaRPr lang="en-US" dirty="0"/>
        </a:p>
      </dgm:t>
    </dgm:pt>
    <dgm:pt modelId="{DA2F975B-6A17-46C5-BF0E-1B0DAA3A17F9}" type="parTrans" cxnId="{7F798707-6C3E-4780-B211-299351EA0258}">
      <dgm:prSet/>
      <dgm:spPr/>
      <dgm:t>
        <a:bodyPr/>
        <a:lstStyle/>
        <a:p>
          <a:endParaRPr lang="en-US"/>
        </a:p>
      </dgm:t>
    </dgm:pt>
    <dgm:pt modelId="{CDEA66DA-8559-4112-9A72-3C1E2B229D92}" type="sibTrans" cxnId="{7F798707-6C3E-4780-B211-299351EA0258}">
      <dgm:prSet/>
      <dgm:spPr/>
      <dgm:t>
        <a:bodyPr/>
        <a:lstStyle/>
        <a:p>
          <a:endParaRPr lang="en-US"/>
        </a:p>
      </dgm:t>
    </dgm:pt>
    <dgm:pt modelId="{BCCD426D-A4DD-4183-AAA5-0AD153EDBDAC}">
      <dgm:prSet/>
      <dgm:spPr/>
      <dgm:t>
        <a:bodyPr/>
        <a:lstStyle/>
        <a:p>
          <a:r>
            <a:rPr lang="en-US" dirty="0"/>
            <a:t>Perform data wrangling</a:t>
          </a:r>
        </a:p>
      </dgm:t>
    </dgm:pt>
    <dgm:pt modelId="{DFD665E6-C156-4176-9453-1C7283752F26}" type="parTrans" cxnId="{F7D0B49D-6B48-4178-BEF9-80D6A6D57DCB}">
      <dgm:prSet/>
      <dgm:spPr/>
      <dgm:t>
        <a:bodyPr/>
        <a:lstStyle/>
        <a:p>
          <a:endParaRPr lang="en-US"/>
        </a:p>
      </dgm:t>
    </dgm:pt>
    <dgm:pt modelId="{345387B9-29BD-4AC2-8AC4-BCE50CBAC73E}" type="sibTrans" cxnId="{F7D0B49D-6B48-4178-BEF9-80D6A6D57DCB}">
      <dgm:prSet/>
      <dgm:spPr/>
      <dgm:t>
        <a:bodyPr/>
        <a:lstStyle/>
        <a:p>
          <a:endParaRPr lang="en-US"/>
        </a:p>
      </dgm:t>
    </dgm:pt>
    <dgm:pt modelId="{BB39B406-1B31-4F4B-AD86-12A29908301E}">
      <dgm:prSet/>
      <dgm:spPr/>
      <dgm:t>
        <a:bodyPr/>
        <a:lstStyle/>
        <a:p>
          <a:r>
            <a:rPr lang="en-US" b="0" i="0" baseline="0" dirty="0"/>
            <a:t>One Hot Encoding data fields for Machine Learning and dropping irrelevant columns</a:t>
          </a:r>
          <a:endParaRPr lang="en-US" dirty="0"/>
        </a:p>
      </dgm:t>
    </dgm:pt>
    <dgm:pt modelId="{1A8C79E6-3515-4F04-87B0-1E7E8306515C}" type="parTrans" cxnId="{2BC46F98-902A-4FE4-B756-693F7799FBAD}">
      <dgm:prSet/>
      <dgm:spPr/>
      <dgm:t>
        <a:bodyPr/>
        <a:lstStyle/>
        <a:p>
          <a:endParaRPr lang="en-US"/>
        </a:p>
      </dgm:t>
    </dgm:pt>
    <dgm:pt modelId="{C8655D8A-F808-44BD-980D-64943C3567F9}" type="sibTrans" cxnId="{2BC46F98-902A-4FE4-B756-693F7799FBAD}">
      <dgm:prSet/>
      <dgm:spPr/>
      <dgm:t>
        <a:bodyPr/>
        <a:lstStyle/>
        <a:p>
          <a:endParaRPr lang="en-US"/>
        </a:p>
      </dgm:t>
    </dgm:pt>
    <dgm:pt modelId="{FB03C628-3759-444A-ADBD-682E505E456D}">
      <dgm:prSet/>
      <dgm:spPr/>
      <dgm:t>
        <a:bodyPr/>
        <a:lstStyle/>
        <a:p>
          <a:r>
            <a:rPr lang="en-US" dirty="0"/>
            <a:t>Perform exploratory data analysis (EDA) using visualization and SQL</a:t>
          </a:r>
        </a:p>
      </dgm:t>
    </dgm:pt>
    <dgm:pt modelId="{584A67E4-BE36-48A4-963F-843886AEE5DA}" type="parTrans" cxnId="{A96956A8-669A-4EC3-9556-4EFDC0B540D3}">
      <dgm:prSet/>
      <dgm:spPr/>
      <dgm:t>
        <a:bodyPr/>
        <a:lstStyle/>
        <a:p>
          <a:endParaRPr lang="en-US"/>
        </a:p>
      </dgm:t>
    </dgm:pt>
    <dgm:pt modelId="{963D57EB-9000-4C1F-A166-E91D57115FBB}" type="sibTrans" cxnId="{A96956A8-669A-4EC3-9556-4EFDC0B540D3}">
      <dgm:prSet/>
      <dgm:spPr/>
      <dgm:t>
        <a:bodyPr/>
        <a:lstStyle/>
        <a:p>
          <a:endParaRPr lang="en-US"/>
        </a:p>
      </dgm:t>
    </dgm:pt>
    <dgm:pt modelId="{42E3C2E0-F4EA-4DD3-9A23-1A21FF5AC7D5}">
      <dgm:prSet/>
      <dgm:spPr/>
      <dgm:t>
        <a:bodyPr/>
        <a:lstStyle/>
        <a:p>
          <a:r>
            <a:rPr lang="en-US" b="0" i="0" baseline="0" dirty="0"/>
            <a:t>Plotting : Scatter Graphs, Bar Graphs to show relationships between variables to show patterns of data. </a:t>
          </a:r>
          <a:endParaRPr lang="en-US" dirty="0"/>
        </a:p>
      </dgm:t>
    </dgm:pt>
    <dgm:pt modelId="{4FC46313-BD4A-415E-819A-561F5A82F740}" type="parTrans" cxnId="{C6B2A05C-5E0B-4040-B9F5-B93699382A08}">
      <dgm:prSet/>
      <dgm:spPr/>
      <dgm:t>
        <a:bodyPr/>
        <a:lstStyle/>
        <a:p>
          <a:endParaRPr lang="en-US"/>
        </a:p>
      </dgm:t>
    </dgm:pt>
    <dgm:pt modelId="{DE2904EF-FD93-4F81-B44E-BD919EC30A62}" type="sibTrans" cxnId="{C6B2A05C-5E0B-4040-B9F5-B93699382A08}">
      <dgm:prSet/>
      <dgm:spPr/>
      <dgm:t>
        <a:bodyPr/>
        <a:lstStyle/>
        <a:p>
          <a:endParaRPr lang="en-US"/>
        </a:p>
      </dgm:t>
    </dgm:pt>
    <dgm:pt modelId="{4CE3302D-3BB2-4825-916E-D8F66F07D4A4}">
      <dgm:prSet/>
      <dgm:spPr/>
      <dgm:t>
        <a:bodyPr/>
        <a:lstStyle/>
        <a:p>
          <a:r>
            <a:rPr lang="en-US" dirty="0"/>
            <a:t>Perform interactive visual analytics using Folium and Plotly Dash</a:t>
          </a:r>
        </a:p>
      </dgm:t>
    </dgm:pt>
    <dgm:pt modelId="{254AFF83-DDB5-434D-9D45-C961EEE4DE00}" type="parTrans" cxnId="{AE1E9812-0B00-4F3C-9BB9-D2247D39047F}">
      <dgm:prSet/>
      <dgm:spPr/>
      <dgm:t>
        <a:bodyPr/>
        <a:lstStyle/>
        <a:p>
          <a:endParaRPr lang="en-US"/>
        </a:p>
      </dgm:t>
    </dgm:pt>
    <dgm:pt modelId="{08353A9D-CC7C-461D-BAC6-82A49D81F5FE}" type="sibTrans" cxnId="{AE1E9812-0B00-4F3C-9BB9-D2247D39047F}">
      <dgm:prSet/>
      <dgm:spPr/>
      <dgm:t>
        <a:bodyPr/>
        <a:lstStyle/>
        <a:p>
          <a:endParaRPr lang="en-US"/>
        </a:p>
      </dgm:t>
    </dgm:pt>
    <dgm:pt modelId="{81D73A02-383A-4729-984F-574D47E85D11}">
      <dgm:prSet/>
      <dgm:spPr/>
      <dgm:t>
        <a:bodyPr/>
        <a:lstStyle/>
        <a:p>
          <a:r>
            <a:rPr lang="en-US" dirty="0"/>
            <a:t>Perform predictive analysis using classification models</a:t>
          </a:r>
        </a:p>
      </dgm:t>
    </dgm:pt>
    <dgm:pt modelId="{4DBAF098-685C-4B9E-9BEB-79181515CD7C}" type="parTrans" cxnId="{8E03D5BD-2800-4A64-95CE-B1E424EE4BB3}">
      <dgm:prSet/>
      <dgm:spPr/>
      <dgm:t>
        <a:bodyPr/>
        <a:lstStyle/>
        <a:p>
          <a:endParaRPr lang="en-US"/>
        </a:p>
      </dgm:t>
    </dgm:pt>
    <dgm:pt modelId="{32ABDFF8-8543-4A99-B5D9-CBD080FADE88}" type="sibTrans" cxnId="{8E03D5BD-2800-4A64-95CE-B1E424EE4BB3}">
      <dgm:prSet/>
      <dgm:spPr/>
      <dgm:t>
        <a:bodyPr/>
        <a:lstStyle/>
        <a:p>
          <a:endParaRPr lang="en-US"/>
        </a:p>
      </dgm:t>
    </dgm:pt>
    <dgm:pt modelId="{1394CF76-147D-4585-B1EF-125BD58336B7}">
      <dgm:prSet/>
      <dgm:spPr/>
      <dgm:t>
        <a:bodyPr/>
        <a:lstStyle/>
        <a:p>
          <a:r>
            <a:rPr lang="en-US" dirty="0"/>
            <a:t>How to build, tune, evaluate classification models</a:t>
          </a:r>
        </a:p>
      </dgm:t>
    </dgm:pt>
    <dgm:pt modelId="{DB773EB7-3358-4C80-A821-F8C0D745AE81}" type="parTrans" cxnId="{B92B269D-A151-412C-BBC5-B090FADA468B}">
      <dgm:prSet/>
      <dgm:spPr/>
      <dgm:t>
        <a:bodyPr/>
        <a:lstStyle/>
        <a:p>
          <a:endParaRPr lang="en-US"/>
        </a:p>
      </dgm:t>
    </dgm:pt>
    <dgm:pt modelId="{4D707065-E273-452D-82EC-641287F50939}" type="sibTrans" cxnId="{B92B269D-A151-412C-BBC5-B090FADA468B}">
      <dgm:prSet/>
      <dgm:spPr/>
      <dgm:t>
        <a:bodyPr/>
        <a:lstStyle/>
        <a:p>
          <a:endParaRPr lang="en-US"/>
        </a:p>
      </dgm:t>
    </dgm:pt>
    <dgm:pt modelId="{8C99F706-2EA6-854D-A345-10CCA1F3D99D}" type="pres">
      <dgm:prSet presAssocID="{8658AF08-B5CD-43A2-A9D7-1B073980F346}" presName="linear" presStyleCnt="0">
        <dgm:presLayoutVars>
          <dgm:dir/>
          <dgm:animLvl val="lvl"/>
          <dgm:resizeHandles val="exact"/>
        </dgm:presLayoutVars>
      </dgm:prSet>
      <dgm:spPr/>
    </dgm:pt>
    <dgm:pt modelId="{BDAC2EE4-27A1-C443-8EB4-363FA2A2A9D7}" type="pres">
      <dgm:prSet presAssocID="{E457AD3C-1E83-464B-8D92-D91BF10EABBD}" presName="parentLin" presStyleCnt="0"/>
      <dgm:spPr/>
    </dgm:pt>
    <dgm:pt modelId="{23C444A3-C3EC-4440-9B46-51920C7723DB}" type="pres">
      <dgm:prSet presAssocID="{E457AD3C-1E83-464B-8D92-D91BF10EABBD}" presName="parentLeftMargin" presStyleLbl="node1" presStyleIdx="0" presStyleCnt="5"/>
      <dgm:spPr/>
    </dgm:pt>
    <dgm:pt modelId="{25B0F8B4-D4DB-A044-A6A6-4A2CB9817911}" type="pres">
      <dgm:prSet presAssocID="{E457AD3C-1E83-464B-8D92-D91BF10EABBD}" presName="parentText" presStyleLbl="node1" presStyleIdx="0" presStyleCnt="5">
        <dgm:presLayoutVars>
          <dgm:chMax val="0"/>
          <dgm:bulletEnabled val="1"/>
        </dgm:presLayoutVars>
      </dgm:prSet>
      <dgm:spPr/>
    </dgm:pt>
    <dgm:pt modelId="{DF497F90-ACA8-8B48-B8E5-66F237FED7AB}" type="pres">
      <dgm:prSet presAssocID="{E457AD3C-1E83-464B-8D92-D91BF10EABBD}" presName="negativeSpace" presStyleCnt="0"/>
      <dgm:spPr/>
    </dgm:pt>
    <dgm:pt modelId="{3EB380A2-8BD0-1846-A3CC-998EB8F5F7A8}" type="pres">
      <dgm:prSet presAssocID="{E457AD3C-1E83-464B-8D92-D91BF10EABBD}" presName="childText" presStyleLbl="conFgAcc1" presStyleIdx="0" presStyleCnt="5">
        <dgm:presLayoutVars>
          <dgm:bulletEnabled val="1"/>
        </dgm:presLayoutVars>
      </dgm:prSet>
      <dgm:spPr/>
    </dgm:pt>
    <dgm:pt modelId="{72C01F89-6A8D-674D-B52A-8D277C009782}" type="pres">
      <dgm:prSet presAssocID="{6429BE35-E448-4CD7-919B-CA0E513DEEA9}" presName="spaceBetweenRectangles" presStyleCnt="0"/>
      <dgm:spPr/>
    </dgm:pt>
    <dgm:pt modelId="{1775334C-A315-954E-8160-C0198175CD1C}" type="pres">
      <dgm:prSet presAssocID="{BCCD426D-A4DD-4183-AAA5-0AD153EDBDAC}" presName="parentLin" presStyleCnt="0"/>
      <dgm:spPr/>
    </dgm:pt>
    <dgm:pt modelId="{05A04510-D379-6549-A34A-05CF96E821C9}" type="pres">
      <dgm:prSet presAssocID="{BCCD426D-A4DD-4183-AAA5-0AD153EDBDAC}" presName="parentLeftMargin" presStyleLbl="node1" presStyleIdx="0" presStyleCnt="5"/>
      <dgm:spPr/>
    </dgm:pt>
    <dgm:pt modelId="{42C434D3-68DE-C840-AF53-8213D4A76D57}" type="pres">
      <dgm:prSet presAssocID="{BCCD426D-A4DD-4183-AAA5-0AD153EDBDAC}" presName="parentText" presStyleLbl="node1" presStyleIdx="1" presStyleCnt="5">
        <dgm:presLayoutVars>
          <dgm:chMax val="0"/>
          <dgm:bulletEnabled val="1"/>
        </dgm:presLayoutVars>
      </dgm:prSet>
      <dgm:spPr/>
    </dgm:pt>
    <dgm:pt modelId="{15CD770F-AB6B-9746-9CE2-8F940F82100D}" type="pres">
      <dgm:prSet presAssocID="{BCCD426D-A4DD-4183-AAA5-0AD153EDBDAC}" presName="negativeSpace" presStyleCnt="0"/>
      <dgm:spPr/>
    </dgm:pt>
    <dgm:pt modelId="{57B460E7-679D-224B-9F2B-C7CD2A23ACCD}" type="pres">
      <dgm:prSet presAssocID="{BCCD426D-A4DD-4183-AAA5-0AD153EDBDAC}" presName="childText" presStyleLbl="conFgAcc1" presStyleIdx="1" presStyleCnt="5">
        <dgm:presLayoutVars>
          <dgm:bulletEnabled val="1"/>
        </dgm:presLayoutVars>
      </dgm:prSet>
      <dgm:spPr/>
    </dgm:pt>
    <dgm:pt modelId="{94938D32-BB4A-A241-8B01-5DAF90DB91C9}" type="pres">
      <dgm:prSet presAssocID="{345387B9-29BD-4AC2-8AC4-BCE50CBAC73E}" presName="spaceBetweenRectangles" presStyleCnt="0"/>
      <dgm:spPr/>
    </dgm:pt>
    <dgm:pt modelId="{657E25FE-51EB-6143-9EC4-A96CD95E5D1D}" type="pres">
      <dgm:prSet presAssocID="{FB03C628-3759-444A-ADBD-682E505E456D}" presName="parentLin" presStyleCnt="0"/>
      <dgm:spPr/>
    </dgm:pt>
    <dgm:pt modelId="{1BAA97EB-B021-834D-88B1-88F0DC445C7A}" type="pres">
      <dgm:prSet presAssocID="{FB03C628-3759-444A-ADBD-682E505E456D}" presName="parentLeftMargin" presStyleLbl="node1" presStyleIdx="1" presStyleCnt="5"/>
      <dgm:spPr/>
    </dgm:pt>
    <dgm:pt modelId="{503E8695-A818-0E4D-8965-C4A9B30987FB}" type="pres">
      <dgm:prSet presAssocID="{FB03C628-3759-444A-ADBD-682E505E456D}" presName="parentText" presStyleLbl="node1" presStyleIdx="2" presStyleCnt="5">
        <dgm:presLayoutVars>
          <dgm:chMax val="0"/>
          <dgm:bulletEnabled val="1"/>
        </dgm:presLayoutVars>
      </dgm:prSet>
      <dgm:spPr/>
    </dgm:pt>
    <dgm:pt modelId="{47CB6585-FF9F-D440-964C-3E73CE3A8CE2}" type="pres">
      <dgm:prSet presAssocID="{FB03C628-3759-444A-ADBD-682E505E456D}" presName="negativeSpace" presStyleCnt="0"/>
      <dgm:spPr/>
    </dgm:pt>
    <dgm:pt modelId="{B1E629C9-50ED-A245-ADE3-2120E2D951A4}" type="pres">
      <dgm:prSet presAssocID="{FB03C628-3759-444A-ADBD-682E505E456D}" presName="childText" presStyleLbl="conFgAcc1" presStyleIdx="2" presStyleCnt="5">
        <dgm:presLayoutVars>
          <dgm:bulletEnabled val="1"/>
        </dgm:presLayoutVars>
      </dgm:prSet>
      <dgm:spPr/>
    </dgm:pt>
    <dgm:pt modelId="{54F87572-E85E-CF48-BF2D-BC75F741740C}" type="pres">
      <dgm:prSet presAssocID="{963D57EB-9000-4C1F-A166-E91D57115FBB}" presName="spaceBetweenRectangles" presStyleCnt="0"/>
      <dgm:spPr/>
    </dgm:pt>
    <dgm:pt modelId="{D7FAFD5A-7BF8-B447-9C8F-B11625EC5BB3}" type="pres">
      <dgm:prSet presAssocID="{4CE3302D-3BB2-4825-916E-D8F66F07D4A4}" presName="parentLin" presStyleCnt="0"/>
      <dgm:spPr/>
    </dgm:pt>
    <dgm:pt modelId="{D8DBA60F-4CC0-3F44-A2A4-57C21F199CC4}" type="pres">
      <dgm:prSet presAssocID="{4CE3302D-3BB2-4825-916E-D8F66F07D4A4}" presName="parentLeftMargin" presStyleLbl="node1" presStyleIdx="2" presStyleCnt="5"/>
      <dgm:spPr/>
    </dgm:pt>
    <dgm:pt modelId="{64943F6A-330D-794D-92C6-864E6B3417DF}" type="pres">
      <dgm:prSet presAssocID="{4CE3302D-3BB2-4825-916E-D8F66F07D4A4}" presName="parentText" presStyleLbl="node1" presStyleIdx="3" presStyleCnt="5">
        <dgm:presLayoutVars>
          <dgm:chMax val="0"/>
          <dgm:bulletEnabled val="1"/>
        </dgm:presLayoutVars>
      </dgm:prSet>
      <dgm:spPr/>
    </dgm:pt>
    <dgm:pt modelId="{224C6A2B-26B9-244B-9552-2AC3548D6F35}" type="pres">
      <dgm:prSet presAssocID="{4CE3302D-3BB2-4825-916E-D8F66F07D4A4}" presName="negativeSpace" presStyleCnt="0"/>
      <dgm:spPr/>
    </dgm:pt>
    <dgm:pt modelId="{5ED453AB-B992-FC45-A02E-8A04A2E40DDD}" type="pres">
      <dgm:prSet presAssocID="{4CE3302D-3BB2-4825-916E-D8F66F07D4A4}" presName="childText" presStyleLbl="conFgAcc1" presStyleIdx="3" presStyleCnt="5">
        <dgm:presLayoutVars>
          <dgm:bulletEnabled val="1"/>
        </dgm:presLayoutVars>
      </dgm:prSet>
      <dgm:spPr/>
    </dgm:pt>
    <dgm:pt modelId="{B309DB63-4A1B-0347-B58F-6E115641EF95}" type="pres">
      <dgm:prSet presAssocID="{08353A9D-CC7C-461D-BAC6-82A49D81F5FE}" presName="spaceBetweenRectangles" presStyleCnt="0"/>
      <dgm:spPr/>
    </dgm:pt>
    <dgm:pt modelId="{EB4C2A52-C5F3-0E47-BC79-961ADA0516BB}" type="pres">
      <dgm:prSet presAssocID="{81D73A02-383A-4729-984F-574D47E85D11}" presName="parentLin" presStyleCnt="0"/>
      <dgm:spPr/>
    </dgm:pt>
    <dgm:pt modelId="{4E33634D-A75B-FA4E-AF24-F780FA06769D}" type="pres">
      <dgm:prSet presAssocID="{81D73A02-383A-4729-984F-574D47E85D11}" presName="parentLeftMargin" presStyleLbl="node1" presStyleIdx="3" presStyleCnt="5"/>
      <dgm:spPr/>
    </dgm:pt>
    <dgm:pt modelId="{B3B147BF-3386-9B43-8B67-2181DB8CC57A}" type="pres">
      <dgm:prSet presAssocID="{81D73A02-383A-4729-984F-574D47E85D11}" presName="parentText" presStyleLbl="node1" presStyleIdx="4" presStyleCnt="5">
        <dgm:presLayoutVars>
          <dgm:chMax val="0"/>
          <dgm:bulletEnabled val="1"/>
        </dgm:presLayoutVars>
      </dgm:prSet>
      <dgm:spPr/>
    </dgm:pt>
    <dgm:pt modelId="{FD91DF9A-0E0C-DC48-AD08-99DBE1DC6522}" type="pres">
      <dgm:prSet presAssocID="{81D73A02-383A-4729-984F-574D47E85D11}" presName="negativeSpace" presStyleCnt="0"/>
      <dgm:spPr/>
    </dgm:pt>
    <dgm:pt modelId="{8C062ECA-85DB-4F49-A0C9-861F26A3D6A4}" type="pres">
      <dgm:prSet presAssocID="{81D73A02-383A-4729-984F-574D47E85D11}" presName="childText" presStyleLbl="conFgAcc1" presStyleIdx="4" presStyleCnt="5">
        <dgm:presLayoutVars>
          <dgm:bulletEnabled val="1"/>
        </dgm:presLayoutVars>
      </dgm:prSet>
      <dgm:spPr/>
    </dgm:pt>
  </dgm:ptLst>
  <dgm:cxnLst>
    <dgm:cxn modelId="{D77FDC01-0AB0-BA44-9B6B-BFE221D42DA8}" type="presOf" srcId="{6DB86FFC-FE5B-4682-8027-7C310162DF2D}" destId="{3EB380A2-8BD0-1846-A3CC-998EB8F5F7A8}" srcOrd="0" destOrd="1" presId="urn:microsoft.com/office/officeart/2005/8/layout/list1"/>
    <dgm:cxn modelId="{7F798707-6C3E-4780-B211-299351EA0258}" srcId="{E457AD3C-1E83-464B-8D92-D91BF10EABBD}" destId="{6DB86FFC-FE5B-4682-8027-7C310162DF2D}" srcOrd="1" destOrd="0" parTransId="{DA2F975B-6A17-46C5-BF0E-1B0DAA3A17F9}" sibTransId="{CDEA66DA-8559-4112-9A72-3C1E2B229D92}"/>
    <dgm:cxn modelId="{389F0D09-902A-4246-B349-D3AC13238F7F}" type="presOf" srcId="{42E3C2E0-F4EA-4DD3-9A23-1A21FF5AC7D5}" destId="{B1E629C9-50ED-A245-ADE3-2120E2D951A4}" srcOrd="0" destOrd="0" presId="urn:microsoft.com/office/officeart/2005/8/layout/list1"/>
    <dgm:cxn modelId="{82F47A0E-0AA2-B94C-BE7B-C28723F9353D}" type="presOf" srcId="{4CE3302D-3BB2-4825-916E-D8F66F07D4A4}" destId="{64943F6A-330D-794D-92C6-864E6B3417DF}" srcOrd="1" destOrd="0" presId="urn:microsoft.com/office/officeart/2005/8/layout/list1"/>
    <dgm:cxn modelId="{23D7E40F-1175-4643-A8ED-91C49ABDC75B}" type="presOf" srcId="{4CE3302D-3BB2-4825-916E-D8F66F07D4A4}" destId="{D8DBA60F-4CC0-3F44-A2A4-57C21F199CC4}" srcOrd="0" destOrd="0" presId="urn:microsoft.com/office/officeart/2005/8/layout/list1"/>
    <dgm:cxn modelId="{AE1E9812-0B00-4F3C-9BB9-D2247D39047F}" srcId="{8658AF08-B5CD-43A2-A9D7-1B073980F346}" destId="{4CE3302D-3BB2-4825-916E-D8F66F07D4A4}" srcOrd="3" destOrd="0" parTransId="{254AFF83-DDB5-434D-9D45-C961EEE4DE00}" sibTransId="{08353A9D-CC7C-461D-BAC6-82A49D81F5FE}"/>
    <dgm:cxn modelId="{8936F824-2E5F-1B4F-9CCB-E470A97B6DCC}" type="presOf" srcId="{FB03C628-3759-444A-ADBD-682E505E456D}" destId="{1BAA97EB-B021-834D-88B1-88F0DC445C7A}" srcOrd="0" destOrd="0" presId="urn:microsoft.com/office/officeart/2005/8/layout/list1"/>
    <dgm:cxn modelId="{F567C145-07E7-AC4E-A70B-1E80DADC8995}" type="presOf" srcId="{1394CF76-147D-4585-B1EF-125BD58336B7}" destId="{8C062ECA-85DB-4F49-A0C9-861F26A3D6A4}" srcOrd="0" destOrd="0" presId="urn:microsoft.com/office/officeart/2005/8/layout/list1"/>
    <dgm:cxn modelId="{B9ED524D-C5AC-D14F-A2C1-D7AE7A506EDB}" type="presOf" srcId="{81D73A02-383A-4729-984F-574D47E85D11}" destId="{B3B147BF-3386-9B43-8B67-2181DB8CC57A}" srcOrd="1" destOrd="0" presId="urn:microsoft.com/office/officeart/2005/8/layout/list1"/>
    <dgm:cxn modelId="{C6B2A05C-5E0B-4040-B9F5-B93699382A08}" srcId="{FB03C628-3759-444A-ADBD-682E505E456D}" destId="{42E3C2E0-F4EA-4DD3-9A23-1A21FF5AC7D5}" srcOrd="0" destOrd="0" parTransId="{4FC46313-BD4A-415E-819A-561F5A82F740}" sibTransId="{DE2904EF-FD93-4F81-B44E-BD919EC30A62}"/>
    <dgm:cxn modelId="{B1D01B7B-1036-1E4F-8253-4AFCD0F31D6E}" type="presOf" srcId="{BCCD426D-A4DD-4183-AAA5-0AD153EDBDAC}" destId="{42C434D3-68DE-C840-AF53-8213D4A76D57}" srcOrd="1" destOrd="0" presId="urn:microsoft.com/office/officeart/2005/8/layout/list1"/>
    <dgm:cxn modelId="{38CD547C-1F91-E945-B655-B7471B3190C3}" type="presOf" srcId="{E457AD3C-1E83-464B-8D92-D91BF10EABBD}" destId="{23C444A3-C3EC-4440-9B46-51920C7723DB}" srcOrd="0" destOrd="0" presId="urn:microsoft.com/office/officeart/2005/8/layout/list1"/>
    <dgm:cxn modelId="{BF5C5390-243B-344E-A036-8C9D7FEEB22D}" type="presOf" srcId="{BB39B406-1B31-4F4B-AD86-12A29908301E}" destId="{57B460E7-679D-224B-9F2B-C7CD2A23ACCD}" srcOrd="0" destOrd="0" presId="urn:microsoft.com/office/officeart/2005/8/layout/list1"/>
    <dgm:cxn modelId="{E0BA8D90-04D0-BC44-907D-92D34D36573E}" type="presOf" srcId="{FB03C628-3759-444A-ADBD-682E505E456D}" destId="{503E8695-A818-0E4D-8965-C4A9B30987FB}" srcOrd="1" destOrd="0" presId="urn:microsoft.com/office/officeart/2005/8/layout/list1"/>
    <dgm:cxn modelId="{98D0BB95-ED34-434A-928B-49D97F9D00DE}" type="presOf" srcId="{E457AD3C-1E83-464B-8D92-D91BF10EABBD}" destId="{25B0F8B4-D4DB-A044-A6A6-4A2CB9817911}" srcOrd="1" destOrd="0" presId="urn:microsoft.com/office/officeart/2005/8/layout/list1"/>
    <dgm:cxn modelId="{2BC46F98-902A-4FE4-B756-693F7799FBAD}" srcId="{BCCD426D-A4DD-4183-AAA5-0AD153EDBDAC}" destId="{BB39B406-1B31-4F4B-AD86-12A29908301E}" srcOrd="0" destOrd="0" parTransId="{1A8C79E6-3515-4F04-87B0-1E7E8306515C}" sibTransId="{C8655D8A-F808-44BD-980D-64943C3567F9}"/>
    <dgm:cxn modelId="{B92B269D-A151-412C-BBC5-B090FADA468B}" srcId="{81D73A02-383A-4729-984F-574D47E85D11}" destId="{1394CF76-147D-4585-B1EF-125BD58336B7}" srcOrd="0" destOrd="0" parTransId="{DB773EB7-3358-4C80-A821-F8C0D745AE81}" sibTransId="{4D707065-E273-452D-82EC-641287F50939}"/>
    <dgm:cxn modelId="{F7D0B49D-6B48-4178-BEF9-80D6A6D57DCB}" srcId="{8658AF08-B5CD-43A2-A9D7-1B073980F346}" destId="{BCCD426D-A4DD-4183-AAA5-0AD153EDBDAC}" srcOrd="1" destOrd="0" parTransId="{DFD665E6-C156-4176-9453-1C7283752F26}" sibTransId="{345387B9-29BD-4AC2-8AC4-BCE50CBAC73E}"/>
    <dgm:cxn modelId="{A96956A8-669A-4EC3-9556-4EFDC0B540D3}" srcId="{8658AF08-B5CD-43A2-A9D7-1B073980F346}" destId="{FB03C628-3759-444A-ADBD-682E505E456D}" srcOrd="2" destOrd="0" parTransId="{584A67E4-BE36-48A4-963F-843886AEE5DA}" sibTransId="{963D57EB-9000-4C1F-A166-E91D57115FBB}"/>
    <dgm:cxn modelId="{9F4243B6-02C4-134D-9AA8-112352342170}" type="presOf" srcId="{BCCD426D-A4DD-4183-AAA5-0AD153EDBDAC}" destId="{05A04510-D379-6549-A34A-05CF96E821C9}" srcOrd="0" destOrd="0" presId="urn:microsoft.com/office/officeart/2005/8/layout/list1"/>
    <dgm:cxn modelId="{69A395B6-11BB-4CE8-9F17-B29ABA8851A7}" srcId="{8658AF08-B5CD-43A2-A9D7-1B073980F346}" destId="{E457AD3C-1E83-464B-8D92-D91BF10EABBD}" srcOrd="0" destOrd="0" parTransId="{B718BF80-26BB-4C67-ABAD-0B2ADE7877E2}" sibTransId="{6429BE35-E448-4CD7-919B-CA0E513DEEA9}"/>
    <dgm:cxn modelId="{8E03D5BD-2800-4A64-95CE-B1E424EE4BB3}" srcId="{8658AF08-B5CD-43A2-A9D7-1B073980F346}" destId="{81D73A02-383A-4729-984F-574D47E85D11}" srcOrd="4" destOrd="0" parTransId="{4DBAF098-685C-4B9E-9BEB-79181515CD7C}" sibTransId="{32ABDFF8-8543-4A99-B5D9-CBD080FADE88}"/>
    <dgm:cxn modelId="{C1F449D6-CF22-E54C-BBC9-BAA3E9EAE845}" type="presOf" srcId="{81D73A02-383A-4729-984F-574D47E85D11}" destId="{4E33634D-A75B-FA4E-AF24-F780FA06769D}" srcOrd="0" destOrd="0" presId="urn:microsoft.com/office/officeart/2005/8/layout/list1"/>
    <dgm:cxn modelId="{624F72E0-2A91-405B-AF8D-065F46CF727D}" srcId="{E457AD3C-1E83-464B-8D92-D91BF10EABBD}" destId="{2237CC6A-C489-4EDB-9C98-9A093F493D32}" srcOrd="0" destOrd="0" parTransId="{AAE43D8F-DC02-43A1-A9F3-8B20F6A3268E}" sibTransId="{BA669C91-22C8-460F-8B4C-D590DF33A593}"/>
    <dgm:cxn modelId="{3F3C09EA-0D01-3F40-9C52-06EE5A13BECB}" type="presOf" srcId="{8658AF08-B5CD-43A2-A9D7-1B073980F346}" destId="{8C99F706-2EA6-854D-A345-10CCA1F3D99D}" srcOrd="0" destOrd="0" presId="urn:microsoft.com/office/officeart/2005/8/layout/list1"/>
    <dgm:cxn modelId="{0CEFDBEF-38E2-994D-B63B-5FBF35268C77}" type="presOf" srcId="{2237CC6A-C489-4EDB-9C98-9A093F493D32}" destId="{3EB380A2-8BD0-1846-A3CC-998EB8F5F7A8}" srcOrd="0" destOrd="0" presId="urn:microsoft.com/office/officeart/2005/8/layout/list1"/>
    <dgm:cxn modelId="{30CAA90E-EC63-084D-968D-FCB9DC4A1313}" type="presParOf" srcId="{8C99F706-2EA6-854D-A345-10CCA1F3D99D}" destId="{BDAC2EE4-27A1-C443-8EB4-363FA2A2A9D7}" srcOrd="0" destOrd="0" presId="urn:microsoft.com/office/officeart/2005/8/layout/list1"/>
    <dgm:cxn modelId="{3181934C-D8E7-8B4F-A3FC-709F51D1A53D}" type="presParOf" srcId="{BDAC2EE4-27A1-C443-8EB4-363FA2A2A9D7}" destId="{23C444A3-C3EC-4440-9B46-51920C7723DB}" srcOrd="0" destOrd="0" presId="urn:microsoft.com/office/officeart/2005/8/layout/list1"/>
    <dgm:cxn modelId="{00C674D8-04FA-4A4D-8BEF-25F0AEB649DF}" type="presParOf" srcId="{BDAC2EE4-27A1-C443-8EB4-363FA2A2A9D7}" destId="{25B0F8B4-D4DB-A044-A6A6-4A2CB9817911}" srcOrd="1" destOrd="0" presId="urn:microsoft.com/office/officeart/2005/8/layout/list1"/>
    <dgm:cxn modelId="{F1A5F942-FB7D-104C-BF50-1CBD65E3E0C5}" type="presParOf" srcId="{8C99F706-2EA6-854D-A345-10CCA1F3D99D}" destId="{DF497F90-ACA8-8B48-B8E5-66F237FED7AB}" srcOrd="1" destOrd="0" presId="urn:microsoft.com/office/officeart/2005/8/layout/list1"/>
    <dgm:cxn modelId="{FED5CF88-CD5C-FA44-9FF3-820491E88F3F}" type="presParOf" srcId="{8C99F706-2EA6-854D-A345-10CCA1F3D99D}" destId="{3EB380A2-8BD0-1846-A3CC-998EB8F5F7A8}" srcOrd="2" destOrd="0" presId="urn:microsoft.com/office/officeart/2005/8/layout/list1"/>
    <dgm:cxn modelId="{8CAC7D79-CE05-684C-B587-20FBCC212DC5}" type="presParOf" srcId="{8C99F706-2EA6-854D-A345-10CCA1F3D99D}" destId="{72C01F89-6A8D-674D-B52A-8D277C009782}" srcOrd="3" destOrd="0" presId="urn:microsoft.com/office/officeart/2005/8/layout/list1"/>
    <dgm:cxn modelId="{ECB1D702-CE14-BC40-ACDB-77A85F8E0392}" type="presParOf" srcId="{8C99F706-2EA6-854D-A345-10CCA1F3D99D}" destId="{1775334C-A315-954E-8160-C0198175CD1C}" srcOrd="4" destOrd="0" presId="urn:microsoft.com/office/officeart/2005/8/layout/list1"/>
    <dgm:cxn modelId="{1523E699-6E1C-7D44-90B5-580D117317B8}" type="presParOf" srcId="{1775334C-A315-954E-8160-C0198175CD1C}" destId="{05A04510-D379-6549-A34A-05CF96E821C9}" srcOrd="0" destOrd="0" presId="urn:microsoft.com/office/officeart/2005/8/layout/list1"/>
    <dgm:cxn modelId="{8F6DF35F-E95B-634F-9A2E-20B5381407A0}" type="presParOf" srcId="{1775334C-A315-954E-8160-C0198175CD1C}" destId="{42C434D3-68DE-C840-AF53-8213D4A76D57}" srcOrd="1" destOrd="0" presId="urn:microsoft.com/office/officeart/2005/8/layout/list1"/>
    <dgm:cxn modelId="{3C7B6CA0-470A-184A-997E-F15F77447B2B}" type="presParOf" srcId="{8C99F706-2EA6-854D-A345-10CCA1F3D99D}" destId="{15CD770F-AB6B-9746-9CE2-8F940F82100D}" srcOrd="5" destOrd="0" presId="urn:microsoft.com/office/officeart/2005/8/layout/list1"/>
    <dgm:cxn modelId="{63488A65-C098-9C4A-84AF-BB0DAD153FE5}" type="presParOf" srcId="{8C99F706-2EA6-854D-A345-10CCA1F3D99D}" destId="{57B460E7-679D-224B-9F2B-C7CD2A23ACCD}" srcOrd="6" destOrd="0" presId="urn:microsoft.com/office/officeart/2005/8/layout/list1"/>
    <dgm:cxn modelId="{AFC73459-FA7D-EB4B-9183-29DDB41777A7}" type="presParOf" srcId="{8C99F706-2EA6-854D-A345-10CCA1F3D99D}" destId="{94938D32-BB4A-A241-8B01-5DAF90DB91C9}" srcOrd="7" destOrd="0" presId="urn:microsoft.com/office/officeart/2005/8/layout/list1"/>
    <dgm:cxn modelId="{3C342A9D-AC2C-B74C-918E-6EFCC88513C1}" type="presParOf" srcId="{8C99F706-2EA6-854D-A345-10CCA1F3D99D}" destId="{657E25FE-51EB-6143-9EC4-A96CD95E5D1D}" srcOrd="8" destOrd="0" presId="urn:microsoft.com/office/officeart/2005/8/layout/list1"/>
    <dgm:cxn modelId="{3039244D-F795-364E-9E59-162DF7F5C2F7}" type="presParOf" srcId="{657E25FE-51EB-6143-9EC4-A96CD95E5D1D}" destId="{1BAA97EB-B021-834D-88B1-88F0DC445C7A}" srcOrd="0" destOrd="0" presId="urn:microsoft.com/office/officeart/2005/8/layout/list1"/>
    <dgm:cxn modelId="{DDF34E82-55FB-BD44-B175-4977A07F2DA3}" type="presParOf" srcId="{657E25FE-51EB-6143-9EC4-A96CD95E5D1D}" destId="{503E8695-A818-0E4D-8965-C4A9B30987FB}" srcOrd="1" destOrd="0" presId="urn:microsoft.com/office/officeart/2005/8/layout/list1"/>
    <dgm:cxn modelId="{F75AF5C6-4260-C44D-84DD-2E64035AFAAC}" type="presParOf" srcId="{8C99F706-2EA6-854D-A345-10CCA1F3D99D}" destId="{47CB6585-FF9F-D440-964C-3E73CE3A8CE2}" srcOrd="9" destOrd="0" presId="urn:microsoft.com/office/officeart/2005/8/layout/list1"/>
    <dgm:cxn modelId="{92940535-1AF3-9E4E-9288-E0B98E716B14}" type="presParOf" srcId="{8C99F706-2EA6-854D-A345-10CCA1F3D99D}" destId="{B1E629C9-50ED-A245-ADE3-2120E2D951A4}" srcOrd="10" destOrd="0" presId="urn:microsoft.com/office/officeart/2005/8/layout/list1"/>
    <dgm:cxn modelId="{DB716701-789F-E746-80E5-093B7D1E380C}" type="presParOf" srcId="{8C99F706-2EA6-854D-A345-10CCA1F3D99D}" destId="{54F87572-E85E-CF48-BF2D-BC75F741740C}" srcOrd="11" destOrd="0" presId="urn:microsoft.com/office/officeart/2005/8/layout/list1"/>
    <dgm:cxn modelId="{1C6B0EF4-FD5A-3648-AF80-5087E5A49C29}" type="presParOf" srcId="{8C99F706-2EA6-854D-A345-10CCA1F3D99D}" destId="{D7FAFD5A-7BF8-B447-9C8F-B11625EC5BB3}" srcOrd="12" destOrd="0" presId="urn:microsoft.com/office/officeart/2005/8/layout/list1"/>
    <dgm:cxn modelId="{6975A900-8FE5-6742-A2C0-2BAA72D4CC79}" type="presParOf" srcId="{D7FAFD5A-7BF8-B447-9C8F-B11625EC5BB3}" destId="{D8DBA60F-4CC0-3F44-A2A4-57C21F199CC4}" srcOrd="0" destOrd="0" presId="urn:microsoft.com/office/officeart/2005/8/layout/list1"/>
    <dgm:cxn modelId="{12C4B34C-B22D-4241-89EE-9F5E8FA9B0D6}" type="presParOf" srcId="{D7FAFD5A-7BF8-B447-9C8F-B11625EC5BB3}" destId="{64943F6A-330D-794D-92C6-864E6B3417DF}" srcOrd="1" destOrd="0" presId="urn:microsoft.com/office/officeart/2005/8/layout/list1"/>
    <dgm:cxn modelId="{157D5839-52BE-6142-9BDC-67969FDB7F02}" type="presParOf" srcId="{8C99F706-2EA6-854D-A345-10CCA1F3D99D}" destId="{224C6A2B-26B9-244B-9552-2AC3548D6F35}" srcOrd="13" destOrd="0" presId="urn:microsoft.com/office/officeart/2005/8/layout/list1"/>
    <dgm:cxn modelId="{BEE84297-AE79-3E44-B933-13092919245C}" type="presParOf" srcId="{8C99F706-2EA6-854D-A345-10CCA1F3D99D}" destId="{5ED453AB-B992-FC45-A02E-8A04A2E40DDD}" srcOrd="14" destOrd="0" presId="urn:microsoft.com/office/officeart/2005/8/layout/list1"/>
    <dgm:cxn modelId="{0F0683D9-78D6-9949-A482-28691F841CE2}" type="presParOf" srcId="{8C99F706-2EA6-854D-A345-10CCA1F3D99D}" destId="{B309DB63-4A1B-0347-B58F-6E115641EF95}" srcOrd="15" destOrd="0" presId="urn:microsoft.com/office/officeart/2005/8/layout/list1"/>
    <dgm:cxn modelId="{10D7B63A-1E68-A449-B9A1-0E946233D2C0}" type="presParOf" srcId="{8C99F706-2EA6-854D-A345-10CCA1F3D99D}" destId="{EB4C2A52-C5F3-0E47-BC79-961ADA0516BB}" srcOrd="16" destOrd="0" presId="urn:microsoft.com/office/officeart/2005/8/layout/list1"/>
    <dgm:cxn modelId="{BA603465-33ED-F242-91BA-7BA3B9946FF4}" type="presParOf" srcId="{EB4C2A52-C5F3-0E47-BC79-961ADA0516BB}" destId="{4E33634D-A75B-FA4E-AF24-F780FA06769D}" srcOrd="0" destOrd="0" presId="urn:microsoft.com/office/officeart/2005/8/layout/list1"/>
    <dgm:cxn modelId="{AAC39C50-0108-7F40-A628-6BADF99BA0F6}" type="presParOf" srcId="{EB4C2A52-C5F3-0E47-BC79-961ADA0516BB}" destId="{B3B147BF-3386-9B43-8B67-2181DB8CC57A}" srcOrd="1" destOrd="0" presId="urn:microsoft.com/office/officeart/2005/8/layout/list1"/>
    <dgm:cxn modelId="{F653952D-EB5F-B34F-8032-FD7687481048}" type="presParOf" srcId="{8C99F706-2EA6-854D-A345-10CCA1F3D99D}" destId="{FD91DF9A-0E0C-DC48-AD08-99DBE1DC6522}" srcOrd="17" destOrd="0" presId="urn:microsoft.com/office/officeart/2005/8/layout/list1"/>
    <dgm:cxn modelId="{9110AF9C-2535-7A4F-9570-EA2AC873CD76}" type="presParOf" srcId="{8C99F706-2EA6-854D-A345-10CCA1F3D99D}" destId="{8C062ECA-85DB-4F49-A0C9-861F26A3D6A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E5D32A-DD00-4F77-87BF-BA254AD7BB26}" type="doc">
      <dgm:prSet loTypeId="urn:microsoft.com/office/officeart/2005/8/layout/default" loCatId="list" qsTypeId="urn:microsoft.com/office/officeart/2005/8/quickstyle/simple1" qsCatId="simple" csTypeId="urn:microsoft.com/office/officeart/2005/8/colors/accent5_2" csCatId="accent5"/>
      <dgm:spPr/>
      <dgm:t>
        <a:bodyPr/>
        <a:lstStyle/>
        <a:p>
          <a:endParaRPr lang="en-US"/>
        </a:p>
      </dgm:t>
    </dgm:pt>
    <dgm:pt modelId="{7F92F478-AA59-4630-B8F0-F9CC737A1704}">
      <dgm:prSet/>
      <dgm:spPr/>
      <dgm:t>
        <a:bodyPr/>
        <a:lstStyle/>
        <a:p>
          <a:r>
            <a:rPr lang="en-US" b="0" i="0" baseline="0" dirty="0"/>
            <a:t>There are several different cases where the booster did not land successfully within this dataset. Sometimes, a landing was attempted but failed due to an accident. </a:t>
          </a:r>
          <a:endParaRPr lang="en-US" dirty="0"/>
        </a:p>
      </dgm:t>
    </dgm:pt>
    <dgm:pt modelId="{DAB80D27-F355-44BB-A597-621BBDD4F6A2}" type="parTrans" cxnId="{A65F7CC8-ACAB-456B-A652-1782D52C7935}">
      <dgm:prSet/>
      <dgm:spPr/>
      <dgm:t>
        <a:bodyPr/>
        <a:lstStyle/>
        <a:p>
          <a:endParaRPr lang="en-US"/>
        </a:p>
      </dgm:t>
    </dgm:pt>
    <dgm:pt modelId="{5A396D77-ACB4-4605-A798-EDCC3542DA3E}" type="sibTrans" cxnId="{A65F7CC8-ACAB-456B-A652-1782D52C7935}">
      <dgm:prSet/>
      <dgm:spPr/>
      <dgm:t>
        <a:bodyPr/>
        <a:lstStyle/>
        <a:p>
          <a:endParaRPr lang="en-US"/>
        </a:p>
      </dgm:t>
    </dgm:pt>
    <dgm:pt modelId="{E370BB80-6A22-4F29-B1E1-84F236D650B4}">
      <dgm:prSet/>
      <dgm:spPr/>
      <dgm:t>
        <a:bodyPr/>
        <a:lstStyle/>
        <a:p>
          <a:r>
            <a:rPr lang="en-US" b="0" i="0" baseline="0" dirty="0"/>
            <a:t>True Ocean means the mission outcome was successfully landed to a specific region of the ocean.</a:t>
          </a:r>
          <a:endParaRPr lang="en-US" dirty="0"/>
        </a:p>
      </dgm:t>
    </dgm:pt>
    <dgm:pt modelId="{33EBBC64-B00B-41D6-8BD8-E848487617CD}" type="parTrans" cxnId="{E5ACB57C-B5C6-4CF5-A826-300E7F90BB21}">
      <dgm:prSet/>
      <dgm:spPr/>
      <dgm:t>
        <a:bodyPr/>
        <a:lstStyle/>
        <a:p>
          <a:endParaRPr lang="en-US"/>
        </a:p>
      </dgm:t>
    </dgm:pt>
    <dgm:pt modelId="{044F4A2F-A1BA-49D2-8861-D1E5B75B1FDD}" type="sibTrans" cxnId="{E5ACB57C-B5C6-4CF5-A826-300E7F90BB21}">
      <dgm:prSet/>
      <dgm:spPr/>
      <dgm:t>
        <a:bodyPr/>
        <a:lstStyle/>
        <a:p>
          <a:endParaRPr lang="en-US"/>
        </a:p>
      </dgm:t>
    </dgm:pt>
    <dgm:pt modelId="{BE0E00CD-19BE-437E-8798-23200259EAF5}">
      <dgm:prSet/>
      <dgm:spPr/>
      <dgm:t>
        <a:bodyPr/>
        <a:lstStyle/>
        <a:p>
          <a:r>
            <a:rPr lang="en-US" b="0" i="0" baseline="0" dirty="0"/>
            <a:t>False Ocean means the mission outcome was unsuccessfully landed to a specific region of the ocean.</a:t>
          </a:r>
          <a:endParaRPr lang="en-US" dirty="0"/>
        </a:p>
      </dgm:t>
    </dgm:pt>
    <dgm:pt modelId="{22E37FC1-BD53-4885-ACC0-2EDB5FF53F04}" type="parTrans" cxnId="{D45D411C-24EC-44D5-A91A-123C39E5276D}">
      <dgm:prSet/>
      <dgm:spPr/>
      <dgm:t>
        <a:bodyPr/>
        <a:lstStyle/>
        <a:p>
          <a:endParaRPr lang="en-US"/>
        </a:p>
      </dgm:t>
    </dgm:pt>
    <dgm:pt modelId="{BB1A5956-65C8-4DAE-9796-05A04381965B}" type="sibTrans" cxnId="{D45D411C-24EC-44D5-A91A-123C39E5276D}">
      <dgm:prSet/>
      <dgm:spPr/>
      <dgm:t>
        <a:bodyPr/>
        <a:lstStyle/>
        <a:p>
          <a:endParaRPr lang="en-US"/>
        </a:p>
      </dgm:t>
    </dgm:pt>
    <dgm:pt modelId="{8E10B46B-6088-49A1-8A78-33DE799151A5}">
      <dgm:prSet/>
      <dgm:spPr/>
      <dgm:t>
        <a:bodyPr/>
        <a:lstStyle/>
        <a:p>
          <a:r>
            <a:rPr lang="en-US" b="0" i="0" baseline="0" dirty="0"/>
            <a:t>True RTLS indicates that the mission outcome was successfully landed to a ground pad.  </a:t>
          </a:r>
          <a:endParaRPr lang="en-US" dirty="0"/>
        </a:p>
      </dgm:t>
    </dgm:pt>
    <dgm:pt modelId="{7E9BF808-E33F-4209-8016-89620E401C30}" type="parTrans" cxnId="{A87570D6-2474-49E2-B0DE-0358394B7588}">
      <dgm:prSet/>
      <dgm:spPr/>
      <dgm:t>
        <a:bodyPr/>
        <a:lstStyle/>
        <a:p>
          <a:endParaRPr lang="en-US"/>
        </a:p>
      </dgm:t>
    </dgm:pt>
    <dgm:pt modelId="{66EE0A47-92AC-4C3F-B97D-FCBD2F12D438}" type="sibTrans" cxnId="{A87570D6-2474-49E2-B0DE-0358394B7588}">
      <dgm:prSet/>
      <dgm:spPr/>
      <dgm:t>
        <a:bodyPr/>
        <a:lstStyle/>
        <a:p>
          <a:endParaRPr lang="en-US"/>
        </a:p>
      </dgm:t>
    </dgm:pt>
    <dgm:pt modelId="{1D4075C7-5747-4C3F-9A0D-9E01D69B50EB}">
      <dgm:prSet/>
      <dgm:spPr/>
      <dgm:t>
        <a:bodyPr/>
        <a:lstStyle/>
        <a:p>
          <a:r>
            <a:rPr lang="en-US" b="0" i="0" baseline="0" dirty="0"/>
            <a:t>False RTLS indicates that the mission outcome was unsuccessfully landed to a ground pad. </a:t>
          </a:r>
          <a:endParaRPr lang="en-US" dirty="0"/>
        </a:p>
      </dgm:t>
    </dgm:pt>
    <dgm:pt modelId="{0FFDD2BB-8862-4A49-A9F9-8A6FF56FC62E}" type="parTrans" cxnId="{D4C49657-CB37-4DE5-B174-2CCBAF092927}">
      <dgm:prSet/>
      <dgm:spPr/>
      <dgm:t>
        <a:bodyPr/>
        <a:lstStyle/>
        <a:p>
          <a:endParaRPr lang="en-US"/>
        </a:p>
      </dgm:t>
    </dgm:pt>
    <dgm:pt modelId="{2ACC3D68-FABF-4A5D-98C2-0F0B2DA04B51}" type="sibTrans" cxnId="{D4C49657-CB37-4DE5-B174-2CCBAF092927}">
      <dgm:prSet/>
      <dgm:spPr/>
      <dgm:t>
        <a:bodyPr/>
        <a:lstStyle/>
        <a:p>
          <a:endParaRPr lang="en-US"/>
        </a:p>
      </dgm:t>
    </dgm:pt>
    <dgm:pt modelId="{8FA222D8-5429-47DE-9F3E-6294C662BFD2}">
      <dgm:prSet/>
      <dgm:spPr/>
      <dgm:t>
        <a:bodyPr/>
        <a:lstStyle/>
        <a:p>
          <a:r>
            <a:rPr lang="en-US" b="0" i="0" baseline="0" dirty="0"/>
            <a:t>True ASDS indicates that the mission outcome was successfully landed on a drone ship. </a:t>
          </a:r>
          <a:endParaRPr lang="en-US" dirty="0"/>
        </a:p>
      </dgm:t>
    </dgm:pt>
    <dgm:pt modelId="{48D80092-0359-47D5-8AA8-18D3F040692C}" type="parTrans" cxnId="{AB674978-E6E3-4CD5-B508-1813C764CC4E}">
      <dgm:prSet/>
      <dgm:spPr/>
      <dgm:t>
        <a:bodyPr/>
        <a:lstStyle/>
        <a:p>
          <a:endParaRPr lang="en-US"/>
        </a:p>
      </dgm:t>
    </dgm:pt>
    <dgm:pt modelId="{BA6A51BA-D51A-4218-88BC-D739F996164F}" type="sibTrans" cxnId="{AB674978-E6E3-4CD5-B508-1813C764CC4E}">
      <dgm:prSet/>
      <dgm:spPr/>
      <dgm:t>
        <a:bodyPr/>
        <a:lstStyle/>
        <a:p>
          <a:endParaRPr lang="en-US"/>
        </a:p>
      </dgm:t>
    </dgm:pt>
    <dgm:pt modelId="{D2E405E0-0CF6-478A-8A01-A0286F2D59E7}">
      <dgm:prSet/>
      <dgm:spPr/>
      <dgm:t>
        <a:bodyPr/>
        <a:lstStyle/>
        <a:p>
          <a:r>
            <a:rPr lang="en-US" b="0" i="0" baseline="0" dirty="0"/>
            <a:t>False ASDS indicates that the mission outcome was unsuccessfully landed on a drone ship.</a:t>
          </a:r>
          <a:endParaRPr lang="en-US" dirty="0"/>
        </a:p>
      </dgm:t>
    </dgm:pt>
    <dgm:pt modelId="{C8F8AC11-9303-4129-9471-6EF4B4C6F7F3}" type="parTrans" cxnId="{70339C18-E071-4544-AA9C-EA84B966CAB2}">
      <dgm:prSet/>
      <dgm:spPr/>
      <dgm:t>
        <a:bodyPr/>
        <a:lstStyle/>
        <a:p>
          <a:endParaRPr lang="en-US"/>
        </a:p>
      </dgm:t>
    </dgm:pt>
    <dgm:pt modelId="{5EA3BCDD-1A86-46EA-8E55-F8A5F42A78C5}" type="sibTrans" cxnId="{70339C18-E071-4544-AA9C-EA84B966CAB2}">
      <dgm:prSet/>
      <dgm:spPr/>
      <dgm:t>
        <a:bodyPr/>
        <a:lstStyle/>
        <a:p>
          <a:endParaRPr lang="en-US"/>
        </a:p>
      </dgm:t>
    </dgm:pt>
    <dgm:pt modelId="{C1242657-BCB9-4EDD-8E33-DF93BEF894FB}">
      <dgm:prSet/>
      <dgm:spPr/>
      <dgm:t>
        <a:bodyPr/>
        <a:lstStyle/>
        <a:p>
          <a:r>
            <a:rPr lang="en-US" b="0" i="0" baseline="0" dirty="0"/>
            <a:t>These outcomes are converted to Training Labels with 1, which means the booster successfully landed.  A zero (0) means it was unsuccessful.</a:t>
          </a:r>
          <a:endParaRPr lang="en-US" dirty="0"/>
        </a:p>
      </dgm:t>
    </dgm:pt>
    <dgm:pt modelId="{E4338BC0-FE44-40A6-A3BC-BCCB5D21C256}" type="parTrans" cxnId="{18B06296-819A-4AD8-BC08-31912924E94E}">
      <dgm:prSet/>
      <dgm:spPr/>
      <dgm:t>
        <a:bodyPr/>
        <a:lstStyle/>
        <a:p>
          <a:endParaRPr lang="en-US"/>
        </a:p>
      </dgm:t>
    </dgm:pt>
    <dgm:pt modelId="{64E1B2DF-E207-42E6-9AE4-72DF8A42E62A}" type="sibTrans" cxnId="{18B06296-819A-4AD8-BC08-31912924E94E}">
      <dgm:prSet/>
      <dgm:spPr/>
      <dgm:t>
        <a:bodyPr/>
        <a:lstStyle/>
        <a:p>
          <a:endParaRPr lang="en-US"/>
        </a:p>
      </dgm:t>
    </dgm:pt>
    <dgm:pt modelId="{4430AEBB-2749-B54A-BC9F-536EF762BB25}" type="pres">
      <dgm:prSet presAssocID="{E2E5D32A-DD00-4F77-87BF-BA254AD7BB26}" presName="diagram" presStyleCnt="0">
        <dgm:presLayoutVars>
          <dgm:dir/>
          <dgm:resizeHandles val="exact"/>
        </dgm:presLayoutVars>
      </dgm:prSet>
      <dgm:spPr/>
    </dgm:pt>
    <dgm:pt modelId="{EF87A2F6-1B2E-7A45-8CFC-DADBAB98E822}" type="pres">
      <dgm:prSet presAssocID="{7F92F478-AA59-4630-B8F0-F9CC737A1704}" presName="node" presStyleLbl="node1" presStyleIdx="0" presStyleCnt="8">
        <dgm:presLayoutVars>
          <dgm:bulletEnabled val="1"/>
        </dgm:presLayoutVars>
      </dgm:prSet>
      <dgm:spPr/>
    </dgm:pt>
    <dgm:pt modelId="{5852D479-364A-474E-A878-C571298A6833}" type="pres">
      <dgm:prSet presAssocID="{5A396D77-ACB4-4605-A798-EDCC3542DA3E}" presName="sibTrans" presStyleCnt="0"/>
      <dgm:spPr/>
    </dgm:pt>
    <dgm:pt modelId="{5D728AA6-92C8-9F46-A159-915D6F90BB78}" type="pres">
      <dgm:prSet presAssocID="{E370BB80-6A22-4F29-B1E1-84F236D650B4}" presName="node" presStyleLbl="node1" presStyleIdx="1" presStyleCnt="8">
        <dgm:presLayoutVars>
          <dgm:bulletEnabled val="1"/>
        </dgm:presLayoutVars>
      </dgm:prSet>
      <dgm:spPr/>
    </dgm:pt>
    <dgm:pt modelId="{059D09DA-31E9-7640-8319-75DE5AE6545F}" type="pres">
      <dgm:prSet presAssocID="{044F4A2F-A1BA-49D2-8861-D1E5B75B1FDD}" presName="sibTrans" presStyleCnt="0"/>
      <dgm:spPr/>
    </dgm:pt>
    <dgm:pt modelId="{4347FE0E-9F6F-F747-864F-79C1E5F942CA}" type="pres">
      <dgm:prSet presAssocID="{BE0E00CD-19BE-437E-8798-23200259EAF5}" presName="node" presStyleLbl="node1" presStyleIdx="2" presStyleCnt="8">
        <dgm:presLayoutVars>
          <dgm:bulletEnabled val="1"/>
        </dgm:presLayoutVars>
      </dgm:prSet>
      <dgm:spPr/>
    </dgm:pt>
    <dgm:pt modelId="{7B8D3B33-FD1D-1047-A910-A409430B25F5}" type="pres">
      <dgm:prSet presAssocID="{BB1A5956-65C8-4DAE-9796-05A04381965B}" presName="sibTrans" presStyleCnt="0"/>
      <dgm:spPr/>
    </dgm:pt>
    <dgm:pt modelId="{3DE1E173-1F89-7F44-97E9-4DC1022DB58B}" type="pres">
      <dgm:prSet presAssocID="{8E10B46B-6088-49A1-8A78-33DE799151A5}" presName="node" presStyleLbl="node1" presStyleIdx="3" presStyleCnt="8">
        <dgm:presLayoutVars>
          <dgm:bulletEnabled val="1"/>
        </dgm:presLayoutVars>
      </dgm:prSet>
      <dgm:spPr/>
    </dgm:pt>
    <dgm:pt modelId="{7912BC2E-AF0C-A047-950E-1206181C8985}" type="pres">
      <dgm:prSet presAssocID="{66EE0A47-92AC-4C3F-B97D-FCBD2F12D438}" presName="sibTrans" presStyleCnt="0"/>
      <dgm:spPr/>
    </dgm:pt>
    <dgm:pt modelId="{58989747-CC46-2543-A243-93A8B6449F4B}" type="pres">
      <dgm:prSet presAssocID="{1D4075C7-5747-4C3F-9A0D-9E01D69B50EB}" presName="node" presStyleLbl="node1" presStyleIdx="4" presStyleCnt="8">
        <dgm:presLayoutVars>
          <dgm:bulletEnabled val="1"/>
        </dgm:presLayoutVars>
      </dgm:prSet>
      <dgm:spPr/>
    </dgm:pt>
    <dgm:pt modelId="{4DF2C271-CEA9-E44E-8F60-8DBA61F0F547}" type="pres">
      <dgm:prSet presAssocID="{2ACC3D68-FABF-4A5D-98C2-0F0B2DA04B51}" presName="sibTrans" presStyleCnt="0"/>
      <dgm:spPr/>
    </dgm:pt>
    <dgm:pt modelId="{02E961A2-ABCD-DE4F-B6D9-4EDC87E62E90}" type="pres">
      <dgm:prSet presAssocID="{8FA222D8-5429-47DE-9F3E-6294C662BFD2}" presName="node" presStyleLbl="node1" presStyleIdx="5" presStyleCnt="8">
        <dgm:presLayoutVars>
          <dgm:bulletEnabled val="1"/>
        </dgm:presLayoutVars>
      </dgm:prSet>
      <dgm:spPr/>
    </dgm:pt>
    <dgm:pt modelId="{BF960130-DA90-D649-A027-8A1BC1FE9240}" type="pres">
      <dgm:prSet presAssocID="{BA6A51BA-D51A-4218-88BC-D739F996164F}" presName="sibTrans" presStyleCnt="0"/>
      <dgm:spPr/>
    </dgm:pt>
    <dgm:pt modelId="{7487A442-D3E1-7647-BADE-58DB2E14A18C}" type="pres">
      <dgm:prSet presAssocID="{D2E405E0-0CF6-478A-8A01-A0286F2D59E7}" presName="node" presStyleLbl="node1" presStyleIdx="6" presStyleCnt="8">
        <dgm:presLayoutVars>
          <dgm:bulletEnabled val="1"/>
        </dgm:presLayoutVars>
      </dgm:prSet>
      <dgm:spPr/>
    </dgm:pt>
    <dgm:pt modelId="{CD95E632-5F66-8146-8140-C582CFF8B197}" type="pres">
      <dgm:prSet presAssocID="{5EA3BCDD-1A86-46EA-8E55-F8A5F42A78C5}" presName="sibTrans" presStyleCnt="0"/>
      <dgm:spPr/>
    </dgm:pt>
    <dgm:pt modelId="{1E1B0188-D4C7-E04F-873E-CC283429980D}" type="pres">
      <dgm:prSet presAssocID="{C1242657-BCB9-4EDD-8E33-DF93BEF894FB}" presName="node" presStyleLbl="node1" presStyleIdx="7" presStyleCnt="8">
        <dgm:presLayoutVars>
          <dgm:bulletEnabled val="1"/>
        </dgm:presLayoutVars>
      </dgm:prSet>
      <dgm:spPr/>
    </dgm:pt>
  </dgm:ptLst>
  <dgm:cxnLst>
    <dgm:cxn modelId="{70339C18-E071-4544-AA9C-EA84B966CAB2}" srcId="{E2E5D32A-DD00-4F77-87BF-BA254AD7BB26}" destId="{D2E405E0-0CF6-478A-8A01-A0286F2D59E7}" srcOrd="6" destOrd="0" parTransId="{C8F8AC11-9303-4129-9471-6EF4B4C6F7F3}" sibTransId="{5EA3BCDD-1A86-46EA-8E55-F8A5F42A78C5}"/>
    <dgm:cxn modelId="{D45D411C-24EC-44D5-A91A-123C39E5276D}" srcId="{E2E5D32A-DD00-4F77-87BF-BA254AD7BB26}" destId="{BE0E00CD-19BE-437E-8798-23200259EAF5}" srcOrd="2" destOrd="0" parTransId="{22E37FC1-BD53-4885-ACC0-2EDB5FF53F04}" sibTransId="{BB1A5956-65C8-4DAE-9796-05A04381965B}"/>
    <dgm:cxn modelId="{B0B0C44D-94D6-4248-A627-6600863CCA4B}" type="presOf" srcId="{7F92F478-AA59-4630-B8F0-F9CC737A1704}" destId="{EF87A2F6-1B2E-7A45-8CFC-DADBAB98E822}" srcOrd="0" destOrd="0" presId="urn:microsoft.com/office/officeart/2005/8/layout/default"/>
    <dgm:cxn modelId="{A070D953-FB34-0341-8FA7-DE83C5F007A4}" type="presOf" srcId="{E370BB80-6A22-4F29-B1E1-84F236D650B4}" destId="{5D728AA6-92C8-9F46-A159-915D6F90BB78}" srcOrd="0" destOrd="0" presId="urn:microsoft.com/office/officeart/2005/8/layout/default"/>
    <dgm:cxn modelId="{9D0DBB55-7362-0E48-BE32-AEBD8A42F007}" type="presOf" srcId="{8E10B46B-6088-49A1-8A78-33DE799151A5}" destId="{3DE1E173-1F89-7F44-97E9-4DC1022DB58B}" srcOrd="0" destOrd="0" presId="urn:microsoft.com/office/officeart/2005/8/layout/default"/>
    <dgm:cxn modelId="{D4C49657-CB37-4DE5-B174-2CCBAF092927}" srcId="{E2E5D32A-DD00-4F77-87BF-BA254AD7BB26}" destId="{1D4075C7-5747-4C3F-9A0D-9E01D69B50EB}" srcOrd="4" destOrd="0" parTransId="{0FFDD2BB-8862-4A49-A9F9-8A6FF56FC62E}" sibTransId="{2ACC3D68-FABF-4A5D-98C2-0F0B2DA04B51}"/>
    <dgm:cxn modelId="{32944765-845C-FB42-B42C-4B208DA4E22C}" type="presOf" srcId="{E2E5D32A-DD00-4F77-87BF-BA254AD7BB26}" destId="{4430AEBB-2749-B54A-BC9F-536EF762BB25}" srcOrd="0" destOrd="0" presId="urn:microsoft.com/office/officeart/2005/8/layout/default"/>
    <dgm:cxn modelId="{B58DF86E-2567-4B4B-BF5A-18794B081D26}" type="presOf" srcId="{C1242657-BCB9-4EDD-8E33-DF93BEF894FB}" destId="{1E1B0188-D4C7-E04F-873E-CC283429980D}" srcOrd="0" destOrd="0" presId="urn:microsoft.com/office/officeart/2005/8/layout/default"/>
    <dgm:cxn modelId="{AB674978-E6E3-4CD5-B508-1813C764CC4E}" srcId="{E2E5D32A-DD00-4F77-87BF-BA254AD7BB26}" destId="{8FA222D8-5429-47DE-9F3E-6294C662BFD2}" srcOrd="5" destOrd="0" parTransId="{48D80092-0359-47D5-8AA8-18D3F040692C}" sibTransId="{BA6A51BA-D51A-4218-88BC-D739F996164F}"/>
    <dgm:cxn modelId="{E5ACB57C-B5C6-4CF5-A826-300E7F90BB21}" srcId="{E2E5D32A-DD00-4F77-87BF-BA254AD7BB26}" destId="{E370BB80-6A22-4F29-B1E1-84F236D650B4}" srcOrd="1" destOrd="0" parTransId="{33EBBC64-B00B-41D6-8BD8-E848487617CD}" sibTransId="{044F4A2F-A1BA-49D2-8861-D1E5B75B1FDD}"/>
    <dgm:cxn modelId="{18B06296-819A-4AD8-BC08-31912924E94E}" srcId="{E2E5D32A-DD00-4F77-87BF-BA254AD7BB26}" destId="{C1242657-BCB9-4EDD-8E33-DF93BEF894FB}" srcOrd="7" destOrd="0" parTransId="{E4338BC0-FE44-40A6-A3BC-BCCB5D21C256}" sibTransId="{64E1B2DF-E207-42E6-9AE4-72DF8A42E62A}"/>
    <dgm:cxn modelId="{68E56EA0-B877-6248-82D0-95218A15A10A}" type="presOf" srcId="{BE0E00CD-19BE-437E-8798-23200259EAF5}" destId="{4347FE0E-9F6F-F747-864F-79C1E5F942CA}" srcOrd="0" destOrd="0" presId="urn:microsoft.com/office/officeart/2005/8/layout/default"/>
    <dgm:cxn modelId="{9C5F44BC-E05A-A84C-889B-14E50B2F7819}" type="presOf" srcId="{D2E405E0-0CF6-478A-8A01-A0286F2D59E7}" destId="{7487A442-D3E1-7647-BADE-58DB2E14A18C}" srcOrd="0" destOrd="0" presId="urn:microsoft.com/office/officeart/2005/8/layout/default"/>
    <dgm:cxn modelId="{CC7ABEC5-F317-0A4E-8372-F03C41BCFB27}" type="presOf" srcId="{1D4075C7-5747-4C3F-9A0D-9E01D69B50EB}" destId="{58989747-CC46-2543-A243-93A8B6449F4B}" srcOrd="0" destOrd="0" presId="urn:microsoft.com/office/officeart/2005/8/layout/default"/>
    <dgm:cxn modelId="{A65F7CC8-ACAB-456B-A652-1782D52C7935}" srcId="{E2E5D32A-DD00-4F77-87BF-BA254AD7BB26}" destId="{7F92F478-AA59-4630-B8F0-F9CC737A1704}" srcOrd="0" destOrd="0" parTransId="{DAB80D27-F355-44BB-A597-621BBDD4F6A2}" sibTransId="{5A396D77-ACB4-4605-A798-EDCC3542DA3E}"/>
    <dgm:cxn modelId="{7D839CD1-91B8-F745-9393-B11E8EAC4BB9}" type="presOf" srcId="{8FA222D8-5429-47DE-9F3E-6294C662BFD2}" destId="{02E961A2-ABCD-DE4F-B6D9-4EDC87E62E90}" srcOrd="0" destOrd="0" presId="urn:microsoft.com/office/officeart/2005/8/layout/default"/>
    <dgm:cxn modelId="{A87570D6-2474-49E2-B0DE-0358394B7588}" srcId="{E2E5D32A-DD00-4F77-87BF-BA254AD7BB26}" destId="{8E10B46B-6088-49A1-8A78-33DE799151A5}" srcOrd="3" destOrd="0" parTransId="{7E9BF808-E33F-4209-8016-89620E401C30}" sibTransId="{66EE0A47-92AC-4C3F-B97D-FCBD2F12D438}"/>
    <dgm:cxn modelId="{577B7313-B511-2641-96E5-B2F7DC4AFE96}" type="presParOf" srcId="{4430AEBB-2749-B54A-BC9F-536EF762BB25}" destId="{EF87A2F6-1B2E-7A45-8CFC-DADBAB98E822}" srcOrd="0" destOrd="0" presId="urn:microsoft.com/office/officeart/2005/8/layout/default"/>
    <dgm:cxn modelId="{2AEEBE25-0B9C-4D4B-9C3A-EA434F71A04F}" type="presParOf" srcId="{4430AEBB-2749-B54A-BC9F-536EF762BB25}" destId="{5852D479-364A-474E-A878-C571298A6833}" srcOrd="1" destOrd="0" presId="urn:microsoft.com/office/officeart/2005/8/layout/default"/>
    <dgm:cxn modelId="{5604E8A6-9ADB-C24F-83E0-A0795FD2A4B8}" type="presParOf" srcId="{4430AEBB-2749-B54A-BC9F-536EF762BB25}" destId="{5D728AA6-92C8-9F46-A159-915D6F90BB78}" srcOrd="2" destOrd="0" presId="urn:microsoft.com/office/officeart/2005/8/layout/default"/>
    <dgm:cxn modelId="{50490935-539E-C346-84C5-A204C5C719F0}" type="presParOf" srcId="{4430AEBB-2749-B54A-BC9F-536EF762BB25}" destId="{059D09DA-31E9-7640-8319-75DE5AE6545F}" srcOrd="3" destOrd="0" presId="urn:microsoft.com/office/officeart/2005/8/layout/default"/>
    <dgm:cxn modelId="{AA9E416C-BEC6-E14E-B353-3F693A8D74DD}" type="presParOf" srcId="{4430AEBB-2749-B54A-BC9F-536EF762BB25}" destId="{4347FE0E-9F6F-F747-864F-79C1E5F942CA}" srcOrd="4" destOrd="0" presId="urn:microsoft.com/office/officeart/2005/8/layout/default"/>
    <dgm:cxn modelId="{FA8192E2-D7FE-474F-94D2-224561A9C2A4}" type="presParOf" srcId="{4430AEBB-2749-B54A-BC9F-536EF762BB25}" destId="{7B8D3B33-FD1D-1047-A910-A409430B25F5}" srcOrd="5" destOrd="0" presId="urn:microsoft.com/office/officeart/2005/8/layout/default"/>
    <dgm:cxn modelId="{2BC6259C-AF04-0E48-AA81-D0E885396819}" type="presParOf" srcId="{4430AEBB-2749-B54A-BC9F-536EF762BB25}" destId="{3DE1E173-1F89-7F44-97E9-4DC1022DB58B}" srcOrd="6" destOrd="0" presId="urn:microsoft.com/office/officeart/2005/8/layout/default"/>
    <dgm:cxn modelId="{FC5526F2-055E-B840-9BE0-95DBDE6C61A4}" type="presParOf" srcId="{4430AEBB-2749-B54A-BC9F-536EF762BB25}" destId="{7912BC2E-AF0C-A047-950E-1206181C8985}" srcOrd="7" destOrd="0" presId="urn:microsoft.com/office/officeart/2005/8/layout/default"/>
    <dgm:cxn modelId="{6B0AB94D-8C28-FC4F-BB76-084ABD6C69C6}" type="presParOf" srcId="{4430AEBB-2749-B54A-BC9F-536EF762BB25}" destId="{58989747-CC46-2543-A243-93A8B6449F4B}" srcOrd="8" destOrd="0" presId="urn:microsoft.com/office/officeart/2005/8/layout/default"/>
    <dgm:cxn modelId="{35C0D0E7-3F49-3847-8B48-B4D5CEBE16FE}" type="presParOf" srcId="{4430AEBB-2749-B54A-BC9F-536EF762BB25}" destId="{4DF2C271-CEA9-E44E-8F60-8DBA61F0F547}" srcOrd="9" destOrd="0" presId="urn:microsoft.com/office/officeart/2005/8/layout/default"/>
    <dgm:cxn modelId="{0F444EF7-081B-1741-B463-EFAAECD238F2}" type="presParOf" srcId="{4430AEBB-2749-B54A-BC9F-536EF762BB25}" destId="{02E961A2-ABCD-DE4F-B6D9-4EDC87E62E90}" srcOrd="10" destOrd="0" presId="urn:microsoft.com/office/officeart/2005/8/layout/default"/>
    <dgm:cxn modelId="{9511BB19-5875-3B4D-A962-F72AC7FF33D5}" type="presParOf" srcId="{4430AEBB-2749-B54A-BC9F-536EF762BB25}" destId="{BF960130-DA90-D649-A027-8A1BC1FE9240}" srcOrd="11" destOrd="0" presId="urn:microsoft.com/office/officeart/2005/8/layout/default"/>
    <dgm:cxn modelId="{FC57584A-3F36-B540-A99C-08E9C0644F21}" type="presParOf" srcId="{4430AEBB-2749-B54A-BC9F-536EF762BB25}" destId="{7487A442-D3E1-7647-BADE-58DB2E14A18C}" srcOrd="12" destOrd="0" presId="urn:microsoft.com/office/officeart/2005/8/layout/default"/>
    <dgm:cxn modelId="{05AD960E-FA9F-9344-8428-0144891D4281}" type="presParOf" srcId="{4430AEBB-2749-B54A-BC9F-536EF762BB25}" destId="{CD95E632-5F66-8146-8140-C582CFF8B197}" srcOrd="13" destOrd="0" presId="urn:microsoft.com/office/officeart/2005/8/layout/default"/>
    <dgm:cxn modelId="{DADA8B8C-9C6F-0D4B-A0A6-8B7619A877D9}" type="presParOf" srcId="{4430AEBB-2749-B54A-BC9F-536EF762BB25}" destId="{1E1B0188-D4C7-E04F-873E-CC283429980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15768B-633A-475F-8BEC-AC117712F1C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BEA7EB0-8988-4B45-8B4B-EE9A9466CF68}">
      <dgm:prSet/>
      <dgm:spPr>
        <a:solidFill>
          <a:schemeClr val="accent2">
            <a:lumMod val="50000"/>
          </a:schemeClr>
        </a:solidFill>
      </dgm:spPr>
      <dgm:t>
        <a:bodyPr/>
        <a:lstStyle/>
        <a:p>
          <a:r>
            <a:rPr lang="en-US" dirty="0"/>
            <a:t>The</a:t>
          </a:r>
        </a:p>
        <a:p>
          <a:r>
            <a:rPr lang="en-US" dirty="0"/>
            <a:t>Process</a:t>
          </a:r>
        </a:p>
      </dgm:t>
    </dgm:pt>
    <dgm:pt modelId="{FC2FE0DC-0B0D-477A-B5DB-E7F2EC078D7E}" type="parTrans" cxnId="{86F9EFE8-0EC8-4AB6-B17C-040E5CD10B77}">
      <dgm:prSet/>
      <dgm:spPr/>
      <dgm:t>
        <a:bodyPr/>
        <a:lstStyle/>
        <a:p>
          <a:endParaRPr lang="en-US"/>
        </a:p>
      </dgm:t>
    </dgm:pt>
    <dgm:pt modelId="{118345CF-77AC-4041-AE4A-9F73DA81D684}" type="sibTrans" cxnId="{86F9EFE8-0EC8-4AB6-B17C-040E5CD10B77}">
      <dgm:prSet/>
      <dgm:spPr/>
      <dgm:t>
        <a:bodyPr/>
        <a:lstStyle/>
        <a:p>
          <a:endParaRPr lang="en-US"/>
        </a:p>
      </dgm:t>
    </dgm:pt>
    <dgm:pt modelId="{AC9BB25F-8945-415A-9B83-30CA822D0C1D}">
      <dgm:prSet/>
      <dgm:spPr>
        <a:solidFill>
          <a:schemeClr val="accent2">
            <a:lumMod val="75000"/>
          </a:schemeClr>
        </a:solidFill>
      </dgm:spPr>
      <dgm:t>
        <a:bodyPr/>
        <a:lstStyle/>
        <a:p>
          <a:r>
            <a:rPr lang="en-US" b="0" i="0" baseline="0" dirty="0"/>
            <a:t>Calculate the number of launches at each site</a:t>
          </a:r>
          <a:endParaRPr lang="en-US" dirty="0"/>
        </a:p>
      </dgm:t>
    </dgm:pt>
    <dgm:pt modelId="{064C2F29-D859-4EB1-BDD1-5A89880F4FE2}" type="parTrans" cxnId="{BCC90803-2387-4A68-BCAE-EE7D4B46F4F5}">
      <dgm:prSet/>
      <dgm:spPr/>
      <dgm:t>
        <a:bodyPr/>
        <a:lstStyle/>
        <a:p>
          <a:endParaRPr lang="en-US"/>
        </a:p>
      </dgm:t>
    </dgm:pt>
    <dgm:pt modelId="{6DD0C063-6AE1-47B8-A00A-0C485540680C}" type="sibTrans" cxnId="{BCC90803-2387-4A68-BCAE-EE7D4B46F4F5}">
      <dgm:prSet/>
      <dgm:spPr/>
      <dgm:t>
        <a:bodyPr/>
        <a:lstStyle/>
        <a:p>
          <a:endParaRPr lang="en-US"/>
        </a:p>
      </dgm:t>
    </dgm:pt>
    <dgm:pt modelId="{498F1201-555C-44E6-99ED-C9A0AAA3166B}">
      <dgm:prSet/>
      <dgm:spPr>
        <a:solidFill>
          <a:schemeClr val="accent2">
            <a:lumMod val="60000"/>
            <a:lumOff val="40000"/>
          </a:schemeClr>
        </a:solidFill>
      </dgm:spPr>
      <dgm:t>
        <a:bodyPr/>
        <a:lstStyle/>
        <a:p>
          <a:r>
            <a:rPr lang="en-US" b="0" i="0" baseline="0" dirty="0"/>
            <a:t>Calculate the number and occurrence of mission outcome per orbit type</a:t>
          </a:r>
          <a:endParaRPr lang="en-US" b="0" dirty="0"/>
        </a:p>
      </dgm:t>
    </dgm:pt>
    <dgm:pt modelId="{0DEE3F20-DCB2-4C51-8D0E-F3399390FAF2}" type="parTrans" cxnId="{F2E0A92E-35E8-4C84-A740-AB302E517734}">
      <dgm:prSet/>
      <dgm:spPr/>
      <dgm:t>
        <a:bodyPr/>
        <a:lstStyle/>
        <a:p>
          <a:endParaRPr lang="en-US"/>
        </a:p>
      </dgm:t>
    </dgm:pt>
    <dgm:pt modelId="{320ED808-36FD-4963-83D6-C0455AF5E9FB}" type="sibTrans" cxnId="{F2E0A92E-35E8-4C84-A740-AB302E517734}">
      <dgm:prSet/>
      <dgm:spPr/>
      <dgm:t>
        <a:bodyPr/>
        <a:lstStyle/>
        <a:p>
          <a:endParaRPr lang="en-US"/>
        </a:p>
      </dgm:t>
    </dgm:pt>
    <dgm:pt modelId="{58159682-EE60-4B04-98BE-00FA76301FAD}">
      <dgm:prSet/>
      <dgm:spPr>
        <a:solidFill>
          <a:schemeClr val="accent2">
            <a:lumMod val="40000"/>
            <a:lumOff val="60000"/>
          </a:schemeClr>
        </a:solidFill>
      </dgm:spPr>
      <dgm:t>
        <a:bodyPr/>
        <a:lstStyle/>
        <a:p>
          <a:r>
            <a:rPr lang="en-US" b="0" i="0" baseline="0" dirty="0"/>
            <a:t>Export dataset as .CSV</a:t>
          </a:r>
          <a:endParaRPr lang="en-US" dirty="0"/>
        </a:p>
      </dgm:t>
    </dgm:pt>
    <dgm:pt modelId="{3A13D0EB-FCC5-45D6-8706-05B905C0E1FE}" type="parTrans" cxnId="{856727EC-3B8A-4DF2-9287-67C81FCDD510}">
      <dgm:prSet/>
      <dgm:spPr/>
      <dgm:t>
        <a:bodyPr/>
        <a:lstStyle/>
        <a:p>
          <a:endParaRPr lang="en-US"/>
        </a:p>
      </dgm:t>
    </dgm:pt>
    <dgm:pt modelId="{5CD3E674-D70D-4F81-9BA2-D664774E1094}" type="sibTrans" cxnId="{856727EC-3B8A-4DF2-9287-67C81FCDD510}">
      <dgm:prSet/>
      <dgm:spPr/>
      <dgm:t>
        <a:bodyPr/>
        <a:lstStyle/>
        <a:p>
          <a:endParaRPr lang="en-US"/>
        </a:p>
      </dgm:t>
    </dgm:pt>
    <dgm:pt modelId="{5A699077-D4BF-46C3-96B9-53C39064446C}">
      <dgm:prSet/>
      <dgm:spPr>
        <a:solidFill>
          <a:schemeClr val="accent2">
            <a:lumMod val="20000"/>
            <a:lumOff val="80000"/>
          </a:schemeClr>
        </a:solidFill>
      </dgm:spPr>
      <dgm:t>
        <a:bodyPr/>
        <a:lstStyle/>
        <a:p>
          <a:r>
            <a:rPr lang="en-US" b="0" i="0" baseline="0" dirty="0"/>
            <a:t>Calculate the number and occurrence of each orbit</a:t>
          </a:r>
          <a:endParaRPr lang="en-US" dirty="0"/>
        </a:p>
      </dgm:t>
    </dgm:pt>
    <dgm:pt modelId="{FFC1CC22-ED06-4C5B-8407-538BF1A61AE1}" type="parTrans" cxnId="{FAB1EC08-BD2B-42E1-A5F1-6291EF2C8309}">
      <dgm:prSet/>
      <dgm:spPr/>
      <dgm:t>
        <a:bodyPr/>
        <a:lstStyle/>
        <a:p>
          <a:endParaRPr lang="en-US"/>
        </a:p>
      </dgm:t>
    </dgm:pt>
    <dgm:pt modelId="{31E1E3AD-E7F4-4783-A93B-FFDA1B451D90}" type="sibTrans" cxnId="{FAB1EC08-BD2B-42E1-A5F1-6291EF2C8309}">
      <dgm:prSet/>
      <dgm:spPr/>
      <dgm:t>
        <a:bodyPr/>
        <a:lstStyle/>
        <a:p>
          <a:endParaRPr lang="en-US"/>
        </a:p>
      </dgm:t>
    </dgm:pt>
    <dgm:pt modelId="{DFBC2DC8-DDD4-4C25-A5E6-DFD35C39FD99}">
      <dgm:prSet/>
      <dgm:spPr>
        <a:solidFill>
          <a:schemeClr val="accent2"/>
        </a:solidFill>
      </dgm:spPr>
      <dgm:t>
        <a:bodyPr/>
        <a:lstStyle/>
        <a:p>
          <a:r>
            <a:rPr lang="en-US" b="0" i="0" baseline="0" dirty="0"/>
            <a:t>Create a landing outcome label from Outcome column</a:t>
          </a:r>
          <a:endParaRPr lang="en-US" dirty="0"/>
        </a:p>
      </dgm:t>
    </dgm:pt>
    <dgm:pt modelId="{EB088AB2-B346-46B9-9492-9BA6966E5690}" type="parTrans" cxnId="{6003A258-6A67-480B-B73B-D3588E0026F6}">
      <dgm:prSet/>
      <dgm:spPr/>
      <dgm:t>
        <a:bodyPr/>
        <a:lstStyle/>
        <a:p>
          <a:endParaRPr lang="en-US"/>
        </a:p>
      </dgm:t>
    </dgm:pt>
    <dgm:pt modelId="{7898EA17-0506-4B0E-BCAC-A21963D1ACC4}" type="sibTrans" cxnId="{6003A258-6A67-480B-B73B-D3588E0026F6}">
      <dgm:prSet/>
      <dgm:spPr/>
      <dgm:t>
        <a:bodyPr/>
        <a:lstStyle/>
        <a:p>
          <a:endParaRPr lang="en-US"/>
        </a:p>
      </dgm:t>
    </dgm:pt>
    <dgm:pt modelId="{DCF61930-6CBC-4573-8AE0-C174D6DFE7BF}">
      <dgm:prSet/>
      <dgm:spPr>
        <a:solidFill>
          <a:schemeClr val="accent4">
            <a:lumMod val="60000"/>
            <a:lumOff val="40000"/>
          </a:schemeClr>
        </a:solidFill>
      </dgm:spPr>
      <dgm:t>
        <a:bodyPr/>
        <a:lstStyle/>
        <a:p>
          <a:r>
            <a:rPr lang="en-US" b="0" i="0" baseline="0" dirty="0"/>
            <a:t>Work out success rate for every landing in dataset</a:t>
          </a:r>
          <a:endParaRPr lang="en-US" dirty="0"/>
        </a:p>
      </dgm:t>
    </dgm:pt>
    <dgm:pt modelId="{F74EC00E-0DDF-401D-A87E-52CE3B1A298D}" type="parTrans" cxnId="{20073781-A15E-4432-B65A-58C152258AD4}">
      <dgm:prSet/>
      <dgm:spPr/>
      <dgm:t>
        <a:bodyPr/>
        <a:lstStyle/>
        <a:p>
          <a:endParaRPr lang="en-US"/>
        </a:p>
      </dgm:t>
    </dgm:pt>
    <dgm:pt modelId="{2600145E-2AA3-41E7-AA5A-340E213CCAA4}" type="sibTrans" cxnId="{20073781-A15E-4432-B65A-58C152258AD4}">
      <dgm:prSet/>
      <dgm:spPr/>
      <dgm:t>
        <a:bodyPr/>
        <a:lstStyle/>
        <a:p>
          <a:endParaRPr lang="en-US"/>
        </a:p>
      </dgm:t>
    </dgm:pt>
    <dgm:pt modelId="{2F7D97A7-5D26-4D10-BB25-2C16B90A24E4}" type="pres">
      <dgm:prSet presAssocID="{8015768B-633A-475F-8BEC-AC117712F1C1}" presName="CompostProcess" presStyleCnt="0">
        <dgm:presLayoutVars>
          <dgm:dir/>
          <dgm:resizeHandles val="exact"/>
        </dgm:presLayoutVars>
      </dgm:prSet>
      <dgm:spPr/>
    </dgm:pt>
    <dgm:pt modelId="{C401A915-6816-4F16-9214-AB51F6D0A439}" type="pres">
      <dgm:prSet presAssocID="{8015768B-633A-475F-8BEC-AC117712F1C1}" presName="arrow" presStyleLbl="bgShp" presStyleIdx="0" presStyleCnt="1"/>
      <dgm:spPr>
        <a:solidFill>
          <a:srgbClr val="FFC000"/>
        </a:solidFill>
      </dgm:spPr>
    </dgm:pt>
    <dgm:pt modelId="{012FFB8D-48EB-4690-A1A0-9CECF40C2E28}" type="pres">
      <dgm:prSet presAssocID="{8015768B-633A-475F-8BEC-AC117712F1C1}" presName="linearProcess" presStyleCnt="0"/>
      <dgm:spPr/>
    </dgm:pt>
    <dgm:pt modelId="{E5DF8D7E-E5DF-4736-8688-30BA1DEEB01C}" type="pres">
      <dgm:prSet presAssocID="{ABEA7EB0-8988-4B45-8B4B-EE9A9466CF68}" presName="textNode" presStyleLbl="node1" presStyleIdx="0" presStyleCnt="7" custLinFactNeighborX="-56893" custLinFactNeighborY="-1830">
        <dgm:presLayoutVars>
          <dgm:bulletEnabled val="1"/>
        </dgm:presLayoutVars>
      </dgm:prSet>
      <dgm:spPr/>
    </dgm:pt>
    <dgm:pt modelId="{819F0AAC-DE7C-4380-ABA7-51159A2D6E6B}" type="pres">
      <dgm:prSet presAssocID="{118345CF-77AC-4041-AE4A-9F73DA81D684}" presName="sibTrans" presStyleCnt="0"/>
      <dgm:spPr/>
    </dgm:pt>
    <dgm:pt modelId="{5C1F919B-5959-4D53-9DBC-9A2714290E89}" type="pres">
      <dgm:prSet presAssocID="{AC9BB25F-8945-415A-9B83-30CA822D0C1D}" presName="textNode" presStyleLbl="node1" presStyleIdx="1" presStyleCnt="7">
        <dgm:presLayoutVars>
          <dgm:bulletEnabled val="1"/>
        </dgm:presLayoutVars>
      </dgm:prSet>
      <dgm:spPr/>
    </dgm:pt>
    <dgm:pt modelId="{C1985427-3CDF-49DD-9BED-F423BDC2CC15}" type="pres">
      <dgm:prSet presAssocID="{6DD0C063-6AE1-47B8-A00A-0C485540680C}" presName="sibTrans" presStyleCnt="0"/>
      <dgm:spPr/>
    </dgm:pt>
    <dgm:pt modelId="{E7E0C976-B741-41AF-8124-E23A7055F41E}" type="pres">
      <dgm:prSet presAssocID="{498F1201-555C-44E6-99ED-C9A0AAA3166B}" presName="textNode" presStyleLbl="node1" presStyleIdx="2" presStyleCnt="7">
        <dgm:presLayoutVars>
          <dgm:bulletEnabled val="1"/>
        </dgm:presLayoutVars>
      </dgm:prSet>
      <dgm:spPr/>
    </dgm:pt>
    <dgm:pt modelId="{0F822207-CA42-471E-919C-2A724A1A077E}" type="pres">
      <dgm:prSet presAssocID="{320ED808-36FD-4963-83D6-C0455AF5E9FB}" presName="sibTrans" presStyleCnt="0"/>
      <dgm:spPr/>
    </dgm:pt>
    <dgm:pt modelId="{D2A08110-8279-4729-9408-04D33D7708AB}" type="pres">
      <dgm:prSet presAssocID="{58159682-EE60-4B04-98BE-00FA76301FAD}" presName="textNode" presStyleLbl="node1" presStyleIdx="3" presStyleCnt="7">
        <dgm:presLayoutVars>
          <dgm:bulletEnabled val="1"/>
        </dgm:presLayoutVars>
      </dgm:prSet>
      <dgm:spPr/>
    </dgm:pt>
    <dgm:pt modelId="{B12C78B5-66EE-4E12-A62E-72C9A2E27297}" type="pres">
      <dgm:prSet presAssocID="{5CD3E674-D70D-4F81-9BA2-D664774E1094}" presName="sibTrans" presStyleCnt="0"/>
      <dgm:spPr/>
    </dgm:pt>
    <dgm:pt modelId="{2995CD34-19D5-4B6B-913C-C91E4B6DE307}" type="pres">
      <dgm:prSet presAssocID="{5A699077-D4BF-46C3-96B9-53C39064446C}" presName="textNode" presStyleLbl="node1" presStyleIdx="4" presStyleCnt="7">
        <dgm:presLayoutVars>
          <dgm:bulletEnabled val="1"/>
        </dgm:presLayoutVars>
      </dgm:prSet>
      <dgm:spPr/>
    </dgm:pt>
    <dgm:pt modelId="{10CC11A1-F4F1-44E2-8AE5-C45A4F59E92C}" type="pres">
      <dgm:prSet presAssocID="{31E1E3AD-E7F4-4783-A93B-FFDA1B451D90}" presName="sibTrans" presStyleCnt="0"/>
      <dgm:spPr/>
    </dgm:pt>
    <dgm:pt modelId="{36CC0158-5356-4A99-8B87-C069933CC441}" type="pres">
      <dgm:prSet presAssocID="{DFBC2DC8-DDD4-4C25-A5E6-DFD35C39FD99}" presName="textNode" presStyleLbl="node1" presStyleIdx="5" presStyleCnt="7">
        <dgm:presLayoutVars>
          <dgm:bulletEnabled val="1"/>
        </dgm:presLayoutVars>
      </dgm:prSet>
      <dgm:spPr/>
    </dgm:pt>
    <dgm:pt modelId="{DDB7AF36-407F-4805-859E-5A9204CA8469}" type="pres">
      <dgm:prSet presAssocID="{7898EA17-0506-4B0E-BCAC-A21963D1ACC4}" presName="sibTrans" presStyleCnt="0"/>
      <dgm:spPr/>
    </dgm:pt>
    <dgm:pt modelId="{7B599CCE-012A-47F9-A4DF-E40C72ACA397}" type="pres">
      <dgm:prSet presAssocID="{DCF61930-6CBC-4573-8AE0-C174D6DFE7BF}" presName="textNode" presStyleLbl="node1" presStyleIdx="6" presStyleCnt="7">
        <dgm:presLayoutVars>
          <dgm:bulletEnabled val="1"/>
        </dgm:presLayoutVars>
      </dgm:prSet>
      <dgm:spPr/>
    </dgm:pt>
  </dgm:ptLst>
  <dgm:cxnLst>
    <dgm:cxn modelId="{BCC90803-2387-4A68-BCAE-EE7D4B46F4F5}" srcId="{8015768B-633A-475F-8BEC-AC117712F1C1}" destId="{AC9BB25F-8945-415A-9B83-30CA822D0C1D}" srcOrd="1" destOrd="0" parTransId="{064C2F29-D859-4EB1-BDD1-5A89880F4FE2}" sibTransId="{6DD0C063-6AE1-47B8-A00A-0C485540680C}"/>
    <dgm:cxn modelId="{FAB1EC08-BD2B-42E1-A5F1-6291EF2C8309}" srcId="{8015768B-633A-475F-8BEC-AC117712F1C1}" destId="{5A699077-D4BF-46C3-96B9-53C39064446C}" srcOrd="4" destOrd="0" parTransId="{FFC1CC22-ED06-4C5B-8407-538BF1A61AE1}" sibTransId="{31E1E3AD-E7F4-4783-A93B-FFDA1B451D90}"/>
    <dgm:cxn modelId="{238D2812-7B0D-4BA2-8713-2B497403D76D}" type="presOf" srcId="{DFBC2DC8-DDD4-4C25-A5E6-DFD35C39FD99}" destId="{36CC0158-5356-4A99-8B87-C069933CC441}" srcOrd="0" destOrd="0" presId="urn:microsoft.com/office/officeart/2005/8/layout/hProcess9"/>
    <dgm:cxn modelId="{060C7115-6854-45B9-8A49-130420E51D46}" type="presOf" srcId="{8015768B-633A-475F-8BEC-AC117712F1C1}" destId="{2F7D97A7-5D26-4D10-BB25-2C16B90A24E4}" srcOrd="0" destOrd="0" presId="urn:microsoft.com/office/officeart/2005/8/layout/hProcess9"/>
    <dgm:cxn modelId="{1223D01A-100D-41B9-8214-6CB297C2F204}" type="presOf" srcId="{58159682-EE60-4B04-98BE-00FA76301FAD}" destId="{D2A08110-8279-4729-9408-04D33D7708AB}" srcOrd="0" destOrd="0" presId="urn:microsoft.com/office/officeart/2005/8/layout/hProcess9"/>
    <dgm:cxn modelId="{F2E0A92E-35E8-4C84-A740-AB302E517734}" srcId="{8015768B-633A-475F-8BEC-AC117712F1C1}" destId="{498F1201-555C-44E6-99ED-C9A0AAA3166B}" srcOrd="2" destOrd="0" parTransId="{0DEE3F20-DCB2-4C51-8D0E-F3399390FAF2}" sibTransId="{320ED808-36FD-4963-83D6-C0455AF5E9FB}"/>
    <dgm:cxn modelId="{6003A258-6A67-480B-B73B-D3588E0026F6}" srcId="{8015768B-633A-475F-8BEC-AC117712F1C1}" destId="{DFBC2DC8-DDD4-4C25-A5E6-DFD35C39FD99}" srcOrd="5" destOrd="0" parTransId="{EB088AB2-B346-46B9-9492-9BA6966E5690}" sibTransId="{7898EA17-0506-4B0E-BCAC-A21963D1ACC4}"/>
    <dgm:cxn modelId="{DFFAB571-8E08-4E5E-BD16-B2C05B90BCC3}" type="presOf" srcId="{AC9BB25F-8945-415A-9B83-30CA822D0C1D}" destId="{5C1F919B-5959-4D53-9DBC-9A2714290E89}" srcOrd="0" destOrd="0" presId="urn:microsoft.com/office/officeart/2005/8/layout/hProcess9"/>
    <dgm:cxn modelId="{20073781-A15E-4432-B65A-58C152258AD4}" srcId="{8015768B-633A-475F-8BEC-AC117712F1C1}" destId="{DCF61930-6CBC-4573-8AE0-C174D6DFE7BF}" srcOrd="6" destOrd="0" parTransId="{F74EC00E-0DDF-401D-A87E-52CE3B1A298D}" sibTransId="{2600145E-2AA3-41E7-AA5A-340E213CCAA4}"/>
    <dgm:cxn modelId="{BB36A981-71A7-49BF-B2E4-954C4AF1AC4C}" type="presOf" srcId="{5A699077-D4BF-46C3-96B9-53C39064446C}" destId="{2995CD34-19D5-4B6B-913C-C91E4B6DE307}" srcOrd="0" destOrd="0" presId="urn:microsoft.com/office/officeart/2005/8/layout/hProcess9"/>
    <dgm:cxn modelId="{CE42EEB1-373A-4FB3-A9E7-A993F717F071}" type="presOf" srcId="{DCF61930-6CBC-4573-8AE0-C174D6DFE7BF}" destId="{7B599CCE-012A-47F9-A4DF-E40C72ACA397}" srcOrd="0" destOrd="0" presId="urn:microsoft.com/office/officeart/2005/8/layout/hProcess9"/>
    <dgm:cxn modelId="{BEBE11D6-0102-42CA-9A9A-3CE9CDA69853}" type="presOf" srcId="{ABEA7EB0-8988-4B45-8B4B-EE9A9466CF68}" destId="{E5DF8D7E-E5DF-4736-8688-30BA1DEEB01C}" srcOrd="0" destOrd="0" presId="urn:microsoft.com/office/officeart/2005/8/layout/hProcess9"/>
    <dgm:cxn modelId="{6E3B2CDB-DDF9-4E95-B0E1-F48AFC05DCC0}" type="presOf" srcId="{498F1201-555C-44E6-99ED-C9A0AAA3166B}" destId="{E7E0C976-B741-41AF-8124-E23A7055F41E}" srcOrd="0" destOrd="0" presId="urn:microsoft.com/office/officeart/2005/8/layout/hProcess9"/>
    <dgm:cxn modelId="{86F9EFE8-0EC8-4AB6-B17C-040E5CD10B77}" srcId="{8015768B-633A-475F-8BEC-AC117712F1C1}" destId="{ABEA7EB0-8988-4B45-8B4B-EE9A9466CF68}" srcOrd="0" destOrd="0" parTransId="{FC2FE0DC-0B0D-477A-B5DB-E7F2EC078D7E}" sibTransId="{118345CF-77AC-4041-AE4A-9F73DA81D684}"/>
    <dgm:cxn modelId="{856727EC-3B8A-4DF2-9287-67C81FCDD510}" srcId="{8015768B-633A-475F-8BEC-AC117712F1C1}" destId="{58159682-EE60-4B04-98BE-00FA76301FAD}" srcOrd="3" destOrd="0" parTransId="{3A13D0EB-FCC5-45D6-8706-05B905C0E1FE}" sibTransId="{5CD3E674-D70D-4F81-9BA2-D664774E1094}"/>
    <dgm:cxn modelId="{EAB9CCB6-C92C-4329-8913-C315869953E7}" type="presParOf" srcId="{2F7D97A7-5D26-4D10-BB25-2C16B90A24E4}" destId="{C401A915-6816-4F16-9214-AB51F6D0A439}" srcOrd="0" destOrd="0" presId="urn:microsoft.com/office/officeart/2005/8/layout/hProcess9"/>
    <dgm:cxn modelId="{D05681FE-B48A-4483-978C-83D226FEFE73}" type="presParOf" srcId="{2F7D97A7-5D26-4D10-BB25-2C16B90A24E4}" destId="{012FFB8D-48EB-4690-A1A0-9CECF40C2E28}" srcOrd="1" destOrd="0" presId="urn:microsoft.com/office/officeart/2005/8/layout/hProcess9"/>
    <dgm:cxn modelId="{8A16B86B-C827-466D-B8CC-3B4223AAA319}" type="presParOf" srcId="{012FFB8D-48EB-4690-A1A0-9CECF40C2E28}" destId="{E5DF8D7E-E5DF-4736-8688-30BA1DEEB01C}" srcOrd="0" destOrd="0" presId="urn:microsoft.com/office/officeart/2005/8/layout/hProcess9"/>
    <dgm:cxn modelId="{2E16A921-37BD-484B-AF44-B03287E388F4}" type="presParOf" srcId="{012FFB8D-48EB-4690-A1A0-9CECF40C2E28}" destId="{819F0AAC-DE7C-4380-ABA7-51159A2D6E6B}" srcOrd="1" destOrd="0" presId="urn:microsoft.com/office/officeart/2005/8/layout/hProcess9"/>
    <dgm:cxn modelId="{B9557F24-3DE2-4590-AAF3-EEDADD6393F4}" type="presParOf" srcId="{012FFB8D-48EB-4690-A1A0-9CECF40C2E28}" destId="{5C1F919B-5959-4D53-9DBC-9A2714290E89}" srcOrd="2" destOrd="0" presId="urn:microsoft.com/office/officeart/2005/8/layout/hProcess9"/>
    <dgm:cxn modelId="{13490F5F-705C-4985-A84F-7576092162FF}" type="presParOf" srcId="{012FFB8D-48EB-4690-A1A0-9CECF40C2E28}" destId="{C1985427-3CDF-49DD-9BED-F423BDC2CC15}" srcOrd="3" destOrd="0" presId="urn:microsoft.com/office/officeart/2005/8/layout/hProcess9"/>
    <dgm:cxn modelId="{8B4B3D57-EA89-48CF-9B56-C4D73635101E}" type="presParOf" srcId="{012FFB8D-48EB-4690-A1A0-9CECF40C2E28}" destId="{E7E0C976-B741-41AF-8124-E23A7055F41E}" srcOrd="4" destOrd="0" presId="urn:microsoft.com/office/officeart/2005/8/layout/hProcess9"/>
    <dgm:cxn modelId="{D0250FB9-7E44-44E9-B78C-806A785FB3A9}" type="presParOf" srcId="{012FFB8D-48EB-4690-A1A0-9CECF40C2E28}" destId="{0F822207-CA42-471E-919C-2A724A1A077E}" srcOrd="5" destOrd="0" presId="urn:microsoft.com/office/officeart/2005/8/layout/hProcess9"/>
    <dgm:cxn modelId="{FBB4F5D8-D892-4C04-B7B1-26D6D8A3B97A}" type="presParOf" srcId="{012FFB8D-48EB-4690-A1A0-9CECF40C2E28}" destId="{D2A08110-8279-4729-9408-04D33D7708AB}" srcOrd="6" destOrd="0" presId="urn:microsoft.com/office/officeart/2005/8/layout/hProcess9"/>
    <dgm:cxn modelId="{8FED8487-2CDF-4B11-91F6-5D254CB983B9}" type="presParOf" srcId="{012FFB8D-48EB-4690-A1A0-9CECF40C2E28}" destId="{B12C78B5-66EE-4E12-A62E-72C9A2E27297}" srcOrd="7" destOrd="0" presId="urn:microsoft.com/office/officeart/2005/8/layout/hProcess9"/>
    <dgm:cxn modelId="{A1E4FBD1-5142-4458-95A0-5FF685B18F8E}" type="presParOf" srcId="{012FFB8D-48EB-4690-A1A0-9CECF40C2E28}" destId="{2995CD34-19D5-4B6B-913C-C91E4B6DE307}" srcOrd="8" destOrd="0" presId="urn:microsoft.com/office/officeart/2005/8/layout/hProcess9"/>
    <dgm:cxn modelId="{E4537D0C-CF10-45AD-B916-40CAD70D8FF3}" type="presParOf" srcId="{012FFB8D-48EB-4690-A1A0-9CECF40C2E28}" destId="{10CC11A1-F4F1-44E2-8AE5-C45A4F59E92C}" srcOrd="9" destOrd="0" presId="urn:microsoft.com/office/officeart/2005/8/layout/hProcess9"/>
    <dgm:cxn modelId="{38E5D470-37DB-4465-8ABC-2CD14B295257}" type="presParOf" srcId="{012FFB8D-48EB-4690-A1A0-9CECF40C2E28}" destId="{36CC0158-5356-4A99-8B87-C069933CC441}" srcOrd="10" destOrd="0" presId="urn:microsoft.com/office/officeart/2005/8/layout/hProcess9"/>
    <dgm:cxn modelId="{DE5EE753-92AB-4113-9B7D-1C3D326F9F2C}" type="presParOf" srcId="{012FFB8D-48EB-4690-A1A0-9CECF40C2E28}" destId="{DDB7AF36-407F-4805-859E-5A9204CA8469}" srcOrd="11" destOrd="0" presId="urn:microsoft.com/office/officeart/2005/8/layout/hProcess9"/>
    <dgm:cxn modelId="{E109CD66-0370-4448-905F-8EF5C9B1C690}" type="presParOf" srcId="{012FFB8D-48EB-4690-A1A0-9CECF40C2E28}" destId="{7B599CCE-012A-47F9-A4DF-E40C72ACA397}"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20BE40-982F-4B59-89FF-3EBFDE2DDA0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B444F37-D823-4F51-9491-3ABD86B589B5}">
      <dgm:prSet/>
      <dgm:spPr/>
      <dgm:t>
        <a:bodyPr/>
        <a:lstStyle/>
        <a:p>
          <a:r>
            <a:rPr lang="en-US" b="1" i="0" baseline="0" dirty="0"/>
            <a:t>Scatter Graphs being drawn:</a:t>
          </a:r>
          <a:endParaRPr lang="en-US" dirty="0"/>
        </a:p>
      </dgm:t>
    </dgm:pt>
    <dgm:pt modelId="{779DE954-C841-4DF7-9694-561B8CAAE1E5}" type="parTrans" cxnId="{A5B0CEE6-C4F8-4AC6-B725-B6A8D9A793AD}">
      <dgm:prSet/>
      <dgm:spPr/>
      <dgm:t>
        <a:bodyPr/>
        <a:lstStyle/>
        <a:p>
          <a:endParaRPr lang="en-US"/>
        </a:p>
      </dgm:t>
    </dgm:pt>
    <dgm:pt modelId="{4AA4F08E-8A34-4B18-87C4-8C784CFD168C}" type="sibTrans" cxnId="{A5B0CEE6-C4F8-4AC6-B725-B6A8D9A793AD}">
      <dgm:prSet/>
      <dgm:spPr/>
      <dgm:t>
        <a:bodyPr/>
        <a:lstStyle/>
        <a:p>
          <a:endParaRPr lang="en-US"/>
        </a:p>
      </dgm:t>
    </dgm:pt>
    <dgm:pt modelId="{D31059E8-F011-4097-8C7F-8151672992B2}">
      <dgm:prSet/>
      <dgm:spPr/>
      <dgm:t>
        <a:bodyPr/>
        <a:lstStyle/>
        <a:p>
          <a:r>
            <a:rPr lang="en-US" b="1" i="0" baseline="0" dirty="0"/>
            <a:t>Bar Graph being drawn:</a:t>
          </a:r>
          <a:endParaRPr lang="en-US" dirty="0"/>
        </a:p>
      </dgm:t>
    </dgm:pt>
    <dgm:pt modelId="{3A086611-B46F-4C8C-9E3A-DC4A1E5F59A6}" type="parTrans" cxnId="{4FE7FCFB-FCC8-496A-A02E-BB2952355E5E}">
      <dgm:prSet/>
      <dgm:spPr/>
      <dgm:t>
        <a:bodyPr/>
        <a:lstStyle/>
        <a:p>
          <a:endParaRPr lang="en-US"/>
        </a:p>
      </dgm:t>
    </dgm:pt>
    <dgm:pt modelId="{98F6D2F1-E101-4D68-BB53-3D6FB87406BD}" type="sibTrans" cxnId="{4FE7FCFB-FCC8-496A-A02E-BB2952355E5E}">
      <dgm:prSet/>
      <dgm:spPr/>
      <dgm:t>
        <a:bodyPr/>
        <a:lstStyle/>
        <a:p>
          <a:endParaRPr lang="en-US"/>
        </a:p>
      </dgm:t>
    </dgm:pt>
    <dgm:pt modelId="{A6BBF182-AE0D-41FC-AA64-D7C0A4CA5655}">
      <dgm:prSet/>
      <dgm:spPr/>
      <dgm:t>
        <a:bodyPr/>
        <a:lstStyle/>
        <a:p>
          <a:r>
            <a:rPr lang="en-US" b="0" i="0" baseline="0" dirty="0"/>
            <a:t>Mean vs. Orbit</a:t>
          </a:r>
          <a:endParaRPr lang="en-US" dirty="0"/>
        </a:p>
      </dgm:t>
    </dgm:pt>
    <dgm:pt modelId="{0186BE72-F864-4630-B277-F4C679A8485B}" type="parTrans" cxnId="{DA2B8975-DD1F-4988-8398-B7D10B71DF5E}">
      <dgm:prSet/>
      <dgm:spPr/>
      <dgm:t>
        <a:bodyPr/>
        <a:lstStyle/>
        <a:p>
          <a:endParaRPr lang="en-US"/>
        </a:p>
      </dgm:t>
    </dgm:pt>
    <dgm:pt modelId="{583597B0-1099-4AAA-A760-0A1EC6299699}" type="sibTrans" cxnId="{DA2B8975-DD1F-4988-8398-B7D10B71DF5E}">
      <dgm:prSet/>
      <dgm:spPr/>
      <dgm:t>
        <a:bodyPr/>
        <a:lstStyle/>
        <a:p>
          <a:endParaRPr lang="en-US"/>
        </a:p>
      </dgm:t>
    </dgm:pt>
    <dgm:pt modelId="{87A00A90-2844-4B22-9DC5-72650E0A6C35}">
      <dgm:prSet/>
      <dgm:spPr/>
      <dgm:t>
        <a:bodyPr/>
        <a:lstStyle/>
        <a:p>
          <a:r>
            <a:rPr lang="en-US" b="1" baseline="0" dirty="0"/>
            <a:t>Line Graph being drawn:</a:t>
          </a:r>
          <a:endParaRPr lang="en-US" dirty="0"/>
        </a:p>
      </dgm:t>
    </dgm:pt>
    <dgm:pt modelId="{4A4E91FE-E031-4759-82A2-6A072DA0EA82}" type="parTrans" cxnId="{E7C186A2-2FFC-4BCC-B8FA-310D993D73BE}">
      <dgm:prSet/>
      <dgm:spPr/>
      <dgm:t>
        <a:bodyPr/>
        <a:lstStyle/>
        <a:p>
          <a:endParaRPr lang="en-US"/>
        </a:p>
      </dgm:t>
    </dgm:pt>
    <dgm:pt modelId="{8635F8EC-7043-4405-AAAC-6CED6ECD6885}" type="sibTrans" cxnId="{E7C186A2-2FFC-4BCC-B8FA-310D993D73BE}">
      <dgm:prSet/>
      <dgm:spPr/>
      <dgm:t>
        <a:bodyPr/>
        <a:lstStyle/>
        <a:p>
          <a:endParaRPr lang="en-US"/>
        </a:p>
      </dgm:t>
    </dgm:pt>
    <dgm:pt modelId="{6D42B66B-E5C1-4CD7-9B16-0C1122929305}">
      <dgm:prSet/>
      <dgm:spPr/>
      <dgm:t>
        <a:bodyPr/>
        <a:lstStyle/>
        <a:p>
          <a:r>
            <a:rPr lang="en-US" b="0" i="0" baseline="0" dirty="0"/>
            <a:t>Success Rate vs. Year</a:t>
          </a:r>
          <a:endParaRPr lang="en-US" dirty="0"/>
        </a:p>
      </dgm:t>
    </dgm:pt>
    <dgm:pt modelId="{544B76D7-F1A5-4444-84A0-67AC4ED68A05}" type="parTrans" cxnId="{29DAB5C1-07E1-44BF-B392-EDD3F3CE50DC}">
      <dgm:prSet/>
      <dgm:spPr/>
      <dgm:t>
        <a:bodyPr/>
        <a:lstStyle/>
        <a:p>
          <a:endParaRPr lang="en-US"/>
        </a:p>
      </dgm:t>
    </dgm:pt>
    <dgm:pt modelId="{D04B46BE-0FF9-4EE2-93A0-C3898BBBFC28}" type="sibTrans" cxnId="{29DAB5C1-07E1-44BF-B392-EDD3F3CE50DC}">
      <dgm:prSet/>
      <dgm:spPr/>
      <dgm:t>
        <a:bodyPr/>
        <a:lstStyle/>
        <a:p>
          <a:endParaRPr lang="en-US"/>
        </a:p>
      </dgm:t>
    </dgm:pt>
    <dgm:pt modelId="{630220AB-2996-48BB-8A1F-A5F0F3DCCC80}">
      <dgm:prSet/>
      <dgm:spPr/>
      <dgm:t>
        <a:bodyPr/>
        <a:lstStyle/>
        <a:p>
          <a:r>
            <a:rPr lang="en-US" b="0" i="0" baseline="0" dirty="0"/>
            <a:t>Line graphs are useful in that they show data variables and trends very clearly and can help to make predictions about the results of data.</a:t>
          </a:r>
          <a:endParaRPr lang="en-US" dirty="0"/>
        </a:p>
      </dgm:t>
    </dgm:pt>
    <dgm:pt modelId="{63E6BA0C-2DD4-4995-8E3F-DF70C24966D1}" type="parTrans" cxnId="{F4C981B3-C2B6-4D96-A556-FE7A3A4AA669}">
      <dgm:prSet/>
      <dgm:spPr/>
      <dgm:t>
        <a:bodyPr/>
        <a:lstStyle/>
        <a:p>
          <a:endParaRPr lang="en-US"/>
        </a:p>
      </dgm:t>
    </dgm:pt>
    <dgm:pt modelId="{A91064AC-8E74-4A16-B9C7-BD7D74BBF6DA}" type="sibTrans" cxnId="{F4C981B3-C2B6-4D96-A556-FE7A3A4AA669}">
      <dgm:prSet/>
      <dgm:spPr/>
      <dgm:t>
        <a:bodyPr/>
        <a:lstStyle/>
        <a:p>
          <a:endParaRPr lang="en-US"/>
        </a:p>
      </dgm:t>
    </dgm:pt>
    <dgm:pt modelId="{48763479-68AA-4818-AB3E-01D7B6599F94}">
      <dgm:prSet/>
      <dgm:spPr/>
      <dgm:t>
        <a:bodyPr/>
        <a:lstStyle/>
        <a:p>
          <a:r>
            <a:rPr lang="en-US" b="0" i="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dirty="0"/>
        </a:p>
      </dgm:t>
    </dgm:pt>
    <dgm:pt modelId="{B1B88B5F-C300-4455-9905-6CD2BADE604E}" type="parTrans" cxnId="{177021E2-81F8-485C-ACE4-A0E83B3301DA}">
      <dgm:prSet/>
      <dgm:spPr/>
      <dgm:t>
        <a:bodyPr/>
        <a:lstStyle/>
        <a:p>
          <a:endParaRPr lang="en-US"/>
        </a:p>
      </dgm:t>
    </dgm:pt>
    <dgm:pt modelId="{932B2B29-1460-4541-9B2C-1BE46B805822}" type="sibTrans" cxnId="{177021E2-81F8-485C-ACE4-A0E83B3301DA}">
      <dgm:prSet/>
      <dgm:spPr/>
      <dgm:t>
        <a:bodyPr/>
        <a:lstStyle/>
        <a:p>
          <a:endParaRPr lang="en-US"/>
        </a:p>
      </dgm:t>
    </dgm:pt>
    <dgm:pt modelId="{7022B508-2D08-4F3B-9069-23508AFA696E}">
      <dgm:prSet/>
      <dgm:spPr/>
      <dgm:t>
        <a:bodyPr/>
        <a:lstStyle/>
        <a:p>
          <a:r>
            <a:rPr lang="en-US" b="0" i="0" baseline="0" dirty="0"/>
            <a:t>Flight Number vs. Payload Mass</a:t>
          </a:r>
          <a:endParaRPr lang="en-US" dirty="0"/>
        </a:p>
      </dgm:t>
    </dgm:pt>
    <dgm:pt modelId="{E1742871-0CD0-4F2C-B082-EC3478AA8DC9}" type="sibTrans" cxnId="{9AF8BC67-5A45-4441-9C15-72B45A2E09C5}">
      <dgm:prSet/>
      <dgm:spPr/>
      <dgm:t>
        <a:bodyPr/>
        <a:lstStyle/>
        <a:p>
          <a:endParaRPr lang="en-US"/>
        </a:p>
      </dgm:t>
    </dgm:pt>
    <dgm:pt modelId="{38A9B559-6E36-4998-9F60-BDBB5CB3CF2C}" type="parTrans" cxnId="{9AF8BC67-5A45-4441-9C15-72B45A2E09C5}">
      <dgm:prSet/>
      <dgm:spPr/>
      <dgm:t>
        <a:bodyPr/>
        <a:lstStyle/>
        <a:p>
          <a:endParaRPr lang="en-US"/>
        </a:p>
      </dgm:t>
    </dgm:pt>
    <dgm:pt modelId="{E64332A4-CDC1-459A-AF78-50D8994EE253}">
      <dgm:prSet/>
      <dgm:spPr/>
      <dgm:t>
        <a:bodyPr/>
        <a:lstStyle/>
        <a:p>
          <a:r>
            <a:rPr lang="en-US" b="0" i="0" baseline="0" dirty="0"/>
            <a:t>Flight Number vs. Launch Site</a:t>
          </a:r>
          <a:endParaRPr lang="en-US" dirty="0"/>
        </a:p>
      </dgm:t>
    </dgm:pt>
    <dgm:pt modelId="{684587A3-CAA9-47E0-A258-D4A58F92F813}" type="sibTrans" cxnId="{FD168F8B-B983-4CBC-B688-28363A552BFF}">
      <dgm:prSet/>
      <dgm:spPr/>
      <dgm:t>
        <a:bodyPr/>
        <a:lstStyle/>
        <a:p>
          <a:endParaRPr lang="en-US"/>
        </a:p>
      </dgm:t>
    </dgm:pt>
    <dgm:pt modelId="{7BBEB615-DADD-4167-89F7-64088534E205}" type="parTrans" cxnId="{FD168F8B-B983-4CBC-B688-28363A552BFF}">
      <dgm:prSet/>
      <dgm:spPr/>
      <dgm:t>
        <a:bodyPr/>
        <a:lstStyle/>
        <a:p>
          <a:endParaRPr lang="en-US"/>
        </a:p>
      </dgm:t>
    </dgm:pt>
    <dgm:pt modelId="{C48DDA42-D6DC-4978-AF01-2A1B16A65F67}">
      <dgm:prSet/>
      <dgm:spPr/>
      <dgm:t>
        <a:bodyPr/>
        <a:lstStyle/>
        <a:p>
          <a:r>
            <a:rPr lang="en-US" b="0" i="0" baseline="0" dirty="0"/>
            <a:t>Payload vs. Launch Site</a:t>
          </a:r>
          <a:endParaRPr lang="en-US" dirty="0"/>
        </a:p>
      </dgm:t>
    </dgm:pt>
    <dgm:pt modelId="{0DEF14D6-1686-406B-B451-A1A8B32B74BE}" type="sibTrans" cxnId="{A2214D88-AF47-4434-B579-D12AC0E4EBD4}">
      <dgm:prSet/>
      <dgm:spPr/>
      <dgm:t>
        <a:bodyPr/>
        <a:lstStyle/>
        <a:p>
          <a:endParaRPr lang="en-US"/>
        </a:p>
      </dgm:t>
    </dgm:pt>
    <dgm:pt modelId="{0E3CCF8D-EBC6-498C-9BB1-191D2A68751F}" type="parTrans" cxnId="{A2214D88-AF47-4434-B579-D12AC0E4EBD4}">
      <dgm:prSet/>
      <dgm:spPr/>
      <dgm:t>
        <a:bodyPr/>
        <a:lstStyle/>
        <a:p>
          <a:endParaRPr lang="en-US"/>
        </a:p>
      </dgm:t>
    </dgm:pt>
    <dgm:pt modelId="{DAFBC15C-1E63-4578-917B-97BD7EF38075}">
      <dgm:prSet/>
      <dgm:spPr/>
      <dgm:t>
        <a:bodyPr/>
        <a:lstStyle/>
        <a:p>
          <a:r>
            <a:rPr lang="en-US" b="0" i="0" baseline="0" dirty="0"/>
            <a:t>Orbit vs. Flight Number</a:t>
          </a:r>
          <a:endParaRPr lang="en-US" dirty="0"/>
        </a:p>
      </dgm:t>
    </dgm:pt>
    <dgm:pt modelId="{15E48949-6C1B-4626-A863-747CECF9BAC1}" type="sibTrans" cxnId="{A25CD266-1B01-4AE3-95C8-1A2DB32873D0}">
      <dgm:prSet/>
      <dgm:spPr/>
      <dgm:t>
        <a:bodyPr/>
        <a:lstStyle/>
        <a:p>
          <a:endParaRPr lang="en-US"/>
        </a:p>
      </dgm:t>
    </dgm:pt>
    <dgm:pt modelId="{C8C01939-2E80-4878-98E5-2B6C6CD43B63}" type="parTrans" cxnId="{A25CD266-1B01-4AE3-95C8-1A2DB32873D0}">
      <dgm:prSet/>
      <dgm:spPr/>
      <dgm:t>
        <a:bodyPr/>
        <a:lstStyle/>
        <a:p>
          <a:endParaRPr lang="en-US"/>
        </a:p>
      </dgm:t>
    </dgm:pt>
    <dgm:pt modelId="{967F5741-7D87-45A7-A88F-E2EF777F499A}">
      <dgm:prSet/>
      <dgm:spPr/>
      <dgm:t>
        <a:bodyPr/>
        <a:lstStyle/>
        <a:p>
          <a:r>
            <a:rPr lang="en-US" b="0" i="0" baseline="0" dirty="0"/>
            <a:t>Payload vs. Orbit Type</a:t>
          </a:r>
          <a:endParaRPr lang="en-US" dirty="0"/>
        </a:p>
      </dgm:t>
    </dgm:pt>
    <dgm:pt modelId="{6E26AEB7-5BC3-41A1-AA07-E3D5C33E81ED}" type="sibTrans" cxnId="{E29F9D5A-2833-4F8A-A3A2-CC896A9BD67C}">
      <dgm:prSet/>
      <dgm:spPr/>
      <dgm:t>
        <a:bodyPr/>
        <a:lstStyle/>
        <a:p>
          <a:endParaRPr lang="en-US"/>
        </a:p>
      </dgm:t>
    </dgm:pt>
    <dgm:pt modelId="{AED45E94-51F4-4E20-99AF-24407B2A44F9}" type="parTrans" cxnId="{E29F9D5A-2833-4F8A-A3A2-CC896A9BD67C}">
      <dgm:prSet/>
      <dgm:spPr/>
      <dgm:t>
        <a:bodyPr/>
        <a:lstStyle/>
        <a:p>
          <a:endParaRPr lang="en-US"/>
        </a:p>
      </dgm:t>
    </dgm:pt>
    <dgm:pt modelId="{A433CA4D-2782-4296-95DB-3ACF81C11D78}">
      <dgm:prSet/>
      <dgm:spPr/>
      <dgm:t>
        <a:bodyPr/>
        <a:lstStyle/>
        <a:p>
          <a:r>
            <a:rPr lang="en-US" b="0" i="0" baseline="0" dirty="0"/>
            <a:t>Orbit vs. Payload Mass</a:t>
          </a:r>
          <a:endParaRPr lang="en-US" dirty="0"/>
        </a:p>
      </dgm:t>
    </dgm:pt>
    <dgm:pt modelId="{90C78F9C-E68E-4484-8EC6-2200667D7E61}" type="sibTrans" cxnId="{589591A9-CBDF-4945-BAA6-8384691DCCD9}">
      <dgm:prSet/>
      <dgm:spPr/>
      <dgm:t>
        <a:bodyPr/>
        <a:lstStyle/>
        <a:p>
          <a:endParaRPr lang="en-US"/>
        </a:p>
      </dgm:t>
    </dgm:pt>
    <dgm:pt modelId="{0AFBC8EA-1571-4170-99E9-A5BFB6C9E546}" type="parTrans" cxnId="{589591A9-CBDF-4945-BAA6-8384691DCCD9}">
      <dgm:prSet/>
      <dgm:spPr/>
      <dgm:t>
        <a:bodyPr/>
        <a:lstStyle/>
        <a:p>
          <a:endParaRPr lang="en-US"/>
        </a:p>
      </dgm:t>
    </dgm:pt>
    <dgm:pt modelId="{80D965B9-9EBE-4969-9036-81D8220F4447}">
      <dgm:prSet/>
      <dgm:spPr/>
      <dgm:t>
        <a:bodyPr/>
        <a:lstStyle/>
        <a:p>
          <a:r>
            <a:rPr lang="en-US" b="0" i="0" baseline="0" dirty="0"/>
            <a:t>Scatter plots demonstrate how one variable is influenced by another. The relationship between two variables is called their correlation. Scatter plots usually consist of a large amount of data.</a:t>
          </a:r>
          <a:endParaRPr lang="en-US" dirty="0"/>
        </a:p>
      </dgm:t>
    </dgm:pt>
    <dgm:pt modelId="{F079C5EF-C4EB-4374-B90E-8E7C924740D8}" type="sibTrans" cxnId="{4670EAFE-2313-49FA-9DA7-23FD8332AEC2}">
      <dgm:prSet/>
      <dgm:spPr/>
      <dgm:t>
        <a:bodyPr/>
        <a:lstStyle/>
        <a:p>
          <a:endParaRPr lang="en-US"/>
        </a:p>
      </dgm:t>
    </dgm:pt>
    <dgm:pt modelId="{FC5F4094-11C5-4571-83EC-E0C31C6BB112}" type="parTrans" cxnId="{4670EAFE-2313-49FA-9DA7-23FD8332AEC2}">
      <dgm:prSet/>
      <dgm:spPr/>
      <dgm:t>
        <a:bodyPr/>
        <a:lstStyle/>
        <a:p>
          <a:endParaRPr lang="en-US"/>
        </a:p>
      </dgm:t>
    </dgm:pt>
    <dgm:pt modelId="{13DC3B52-28C6-F943-8137-8A6FAA03B5C7}">
      <dgm:prSet/>
      <dgm:spPr/>
      <dgm:t>
        <a:bodyPr/>
        <a:lstStyle/>
        <a:p>
          <a:r>
            <a:rPr lang="en-US" dirty="0"/>
            <a:t>:</a:t>
          </a:r>
        </a:p>
      </dgm:t>
    </dgm:pt>
    <dgm:pt modelId="{D1EE4FCB-3185-2842-AE32-64114B336941}" type="parTrans" cxnId="{E9B80D13-97BD-1642-B23A-9B0620741B1B}">
      <dgm:prSet/>
      <dgm:spPr/>
      <dgm:t>
        <a:bodyPr/>
        <a:lstStyle/>
        <a:p>
          <a:endParaRPr lang="en-US"/>
        </a:p>
      </dgm:t>
    </dgm:pt>
    <dgm:pt modelId="{7F57D342-A745-FC43-83A0-6F23E2412D8C}" type="sibTrans" cxnId="{E9B80D13-97BD-1642-B23A-9B0620741B1B}">
      <dgm:prSet/>
      <dgm:spPr/>
      <dgm:t>
        <a:bodyPr/>
        <a:lstStyle/>
        <a:p>
          <a:endParaRPr lang="en-US"/>
        </a:p>
      </dgm:t>
    </dgm:pt>
    <dgm:pt modelId="{C6A9B067-8081-F549-A897-837C62E4E6D5}" type="pres">
      <dgm:prSet presAssocID="{4220BE40-982F-4B59-89FF-3EBFDE2DDA0E}" presName="linear" presStyleCnt="0">
        <dgm:presLayoutVars>
          <dgm:animLvl val="lvl"/>
          <dgm:resizeHandles val="exact"/>
        </dgm:presLayoutVars>
      </dgm:prSet>
      <dgm:spPr/>
    </dgm:pt>
    <dgm:pt modelId="{53A886C8-B51C-AD41-BAAF-6E7F3FA7E669}" type="pres">
      <dgm:prSet presAssocID="{2B444F37-D823-4F51-9491-3ABD86B589B5}" presName="parentText" presStyleLbl="node1" presStyleIdx="0" presStyleCnt="3">
        <dgm:presLayoutVars>
          <dgm:chMax val="0"/>
          <dgm:bulletEnabled val="1"/>
        </dgm:presLayoutVars>
      </dgm:prSet>
      <dgm:spPr/>
    </dgm:pt>
    <dgm:pt modelId="{8B4B403F-5399-704C-9B8D-58CD3E0B361C}" type="pres">
      <dgm:prSet presAssocID="{2B444F37-D823-4F51-9491-3ABD86B589B5}" presName="childText" presStyleLbl="revTx" presStyleIdx="0" presStyleCnt="3">
        <dgm:presLayoutVars>
          <dgm:bulletEnabled val="1"/>
        </dgm:presLayoutVars>
      </dgm:prSet>
      <dgm:spPr/>
    </dgm:pt>
    <dgm:pt modelId="{AD8D08B2-FDA6-DD4C-9179-B968A6183866}" type="pres">
      <dgm:prSet presAssocID="{D31059E8-F011-4097-8C7F-8151672992B2}" presName="parentText" presStyleLbl="node1" presStyleIdx="1" presStyleCnt="3">
        <dgm:presLayoutVars>
          <dgm:chMax val="0"/>
          <dgm:bulletEnabled val="1"/>
        </dgm:presLayoutVars>
      </dgm:prSet>
      <dgm:spPr/>
    </dgm:pt>
    <dgm:pt modelId="{C6CC37F0-555F-AE40-BA2E-21195099CC8C}" type="pres">
      <dgm:prSet presAssocID="{D31059E8-F011-4097-8C7F-8151672992B2}" presName="childText" presStyleLbl="revTx" presStyleIdx="1" presStyleCnt="3">
        <dgm:presLayoutVars>
          <dgm:bulletEnabled val="1"/>
        </dgm:presLayoutVars>
      </dgm:prSet>
      <dgm:spPr/>
    </dgm:pt>
    <dgm:pt modelId="{BC7893E1-9D57-6448-806B-F62E23963DBF}" type="pres">
      <dgm:prSet presAssocID="{87A00A90-2844-4B22-9DC5-72650E0A6C35}" presName="parentText" presStyleLbl="node1" presStyleIdx="2" presStyleCnt="3">
        <dgm:presLayoutVars>
          <dgm:chMax val="0"/>
          <dgm:bulletEnabled val="1"/>
        </dgm:presLayoutVars>
      </dgm:prSet>
      <dgm:spPr/>
    </dgm:pt>
    <dgm:pt modelId="{156343D8-5588-FA4D-ADBA-F625606F5516}" type="pres">
      <dgm:prSet presAssocID="{87A00A90-2844-4B22-9DC5-72650E0A6C35}" presName="childText" presStyleLbl="revTx" presStyleIdx="2" presStyleCnt="3">
        <dgm:presLayoutVars>
          <dgm:bulletEnabled val="1"/>
        </dgm:presLayoutVars>
      </dgm:prSet>
      <dgm:spPr/>
    </dgm:pt>
  </dgm:ptLst>
  <dgm:cxnLst>
    <dgm:cxn modelId="{B3F89F0F-B47C-5C45-8233-3FC46B2D8624}" type="presOf" srcId="{630220AB-2996-48BB-8A1F-A5F0F3DCCC80}" destId="{156343D8-5588-FA4D-ADBA-F625606F5516}" srcOrd="0" destOrd="1" presId="urn:microsoft.com/office/officeart/2005/8/layout/vList2"/>
    <dgm:cxn modelId="{E9B80D13-97BD-1642-B23A-9B0620741B1B}" srcId="{87A00A90-2844-4B22-9DC5-72650E0A6C35}" destId="{13DC3B52-28C6-F943-8137-8A6FAA03B5C7}" srcOrd="2" destOrd="0" parTransId="{D1EE4FCB-3185-2842-AE32-64114B336941}" sibTransId="{7F57D342-A745-FC43-83A0-6F23E2412D8C}"/>
    <dgm:cxn modelId="{E4F6F022-0586-344E-BA04-1B2B06D2E353}" type="presOf" srcId="{13DC3B52-28C6-F943-8137-8A6FAA03B5C7}" destId="{156343D8-5588-FA4D-ADBA-F625606F5516}" srcOrd="0" destOrd="2" presId="urn:microsoft.com/office/officeart/2005/8/layout/vList2"/>
    <dgm:cxn modelId="{851BBD2A-48DD-364F-91C0-E209F3C20210}" type="presOf" srcId="{A433CA4D-2782-4296-95DB-3ACF81C11D78}" destId="{8B4B403F-5399-704C-9B8D-58CD3E0B361C}" srcOrd="0" destOrd="5" presId="urn:microsoft.com/office/officeart/2005/8/layout/vList2"/>
    <dgm:cxn modelId="{DF61F44C-BDB5-D941-8DFD-770413DFCD6E}" type="presOf" srcId="{A6BBF182-AE0D-41FC-AA64-D7C0A4CA5655}" destId="{C6CC37F0-555F-AE40-BA2E-21195099CC8C}" srcOrd="0" destOrd="0" presId="urn:microsoft.com/office/officeart/2005/8/layout/vList2"/>
    <dgm:cxn modelId="{AA35A653-E36A-9448-92CF-7BA54D5A86A5}" type="presOf" srcId="{D31059E8-F011-4097-8C7F-8151672992B2}" destId="{AD8D08B2-FDA6-DD4C-9179-B968A6183866}" srcOrd="0" destOrd="0" presId="urn:microsoft.com/office/officeart/2005/8/layout/vList2"/>
    <dgm:cxn modelId="{E29F9D5A-2833-4F8A-A3A2-CC896A9BD67C}" srcId="{2B444F37-D823-4F51-9491-3ABD86B589B5}" destId="{967F5741-7D87-45A7-A88F-E2EF777F499A}" srcOrd="4" destOrd="0" parTransId="{AED45E94-51F4-4E20-99AF-24407B2A44F9}" sibTransId="{6E26AEB7-5BC3-41A1-AA07-E3D5C33E81ED}"/>
    <dgm:cxn modelId="{C4831E5B-09C4-6D42-BCF0-3313A4158678}" type="presOf" srcId="{87A00A90-2844-4B22-9DC5-72650E0A6C35}" destId="{BC7893E1-9D57-6448-806B-F62E23963DBF}" srcOrd="0" destOrd="0" presId="urn:microsoft.com/office/officeart/2005/8/layout/vList2"/>
    <dgm:cxn modelId="{8B05A55C-E9E2-BB48-A83B-F0346066F85E}" type="presOf" srcId="{48763479-68AA-4818-AB3E-01D7B6599F94}" destId="{C6CC37F0-555F-AE40-BA2E-21195099CC8C}" srcOrd="0" destOrd="1" presId="urn:microsoft.com/office/officeart/2005/8/layout/vList2"/>
    <dgm:cxn modelId="{7A3F0260-8B49-7442-BB8C-90319D13F887}" type="presOf" srcId="{C48DDA42-D6DC-4978-AF01-2A1B16A65F67}" destId="{8B4B403F-5399-704C-9B8D-58CD3E0B361C}" srcOrd="0" destOrd="2" presId="urn:microsoft.com/office/officeart/2005/8/layout/vList2"/>
    <dgm:cxn modelId="{A25CD266-1B01-4AE3-95C8-1A2DB32873D0}" srcId="{2B444F37-D823-4F51-9491-3ABD86B589B5}" destId="{DAFBC15C-1E63-4578-917B-97BD7EF38075}" srcOrd="3" destOrd="0" parTransId="{C8C01939-2E80-4878-98E5-2B6C6CD43B63}" sibTransId="{15E48949-6C1B-4626-A863-747CECF9BAC1}"/>
    <dgm:cxn modelId="{9AF8BC67-5A45-4441-9C15-72B45A2E09C5}" srcId="{2B444F37-D823-4F51-9491-3ABD86B589B5}" destId="{7022B508-2D08-4F3B-9069-23508AFA696E}" srcOrd="0" destOrd="0" parTransId="{38A9B559-6E36-4998-9F60-BDBB5CB3CF2C}" sibTransId="{E1742871-0CD0-4F2C-B082-EC3478AA8DC9}"/>
    <dgm:cxn modelId="{45A3EA6A-A9CF-EB49-B103-F05291D7F627}" type="presOf" srcId="{4220BE40-982F-4B59-89FF-3EBFDE2DDA0E}" destId="{C6A9B067-8081-F549-A897-837C62E4E6D5}" srcOrd="0" destOrd="0" presId="urn:microsoft.com/office/officeart/2005/8/layout/vList2"/>
    <dgm:cxn modelId="{B79E6D75-C619-3A40-AB1A-31342EAEDF2B}" type="presOf" srcId="{DAFBC15C-1E63-4578-917B-97BD7EF38075}" destId="{8B4B403F-5399-704C-9B8D-58CD3E0B361C}" srcOrd="0" destOrd="3" presId="urn:microsoft.com/office/officeart/2005/8/layout/vList2"/>
    <dgm:cxn modelId="{DA2B8975-DD1F-4988-8398-B7D10B71DF5E}" srcId="{D31059E8-F011-4097-8C7F-8151672992B2}" destId="{A6BBF182-AE0D-41FC-AA64-D7C0A4CA5655}" srcOrd="0" destOrd="0" parTransId="{0186BE72-F864-4630-B277-F4C679A8485B}" sibTransId="{583597B0-1099-4AAA-A760-0A1EC6299699}"/>
    <dgm:cxn modelId="{62A55E79-2256-0D44-A9F0-A68DF9F12E25}" type="presOf" srcId="{967F5741-7D87-45A7-A88F-E2EF777F499A}" destId="{8B4B403F-5399-704C-9B8D-58CD3E0B361C}" srcOrd="0" destOrd="4" presId="urn:microsoft.com/office/officeart/2005/8/layout/vList2"/>
    <dgm:cxn modelId="{A2214D88-AF47-4434-B579-D12AC0E4EBD4}" srcId="{2B444F37-D823-4F51-9491-3ABD86B589B5}" destId="{C48DDA42-D6DC-4978-AF01-2A1B16A65F67}" srcOrd="2" destOrd="0" parTransId="{0E3CCF8D-EBC6-498C-9BB1-191D2A68751F}" sibTransId="{0DEF14D6-1686-406B-B451-A1A8B32B74BE}"/>
    <dgm:cxn modelId="{FD168F8B-B983-4CBC-B688-28363A552BFF}" srcId="{2B444F37-D823-4F51-9491-3ABD86B589B5}" destId="{E64332A4-CDC1-459A-AF78-50D8994EE253}" srcOrd="1" destOrd="0" parTransId="{7BBEB615-DADD-4167-89F7-64088534E205}" sibTransId="{684587A3-CAA9-47E0-A258-D4A58F92F813}"/>
    <dgm:cxn modelId="{E7C186A2-2FFC-4BCC-B8FA-310D993D73BE}" srcId="{4220BE40-982F-4B59-89FF-3EBFDE2DDA0E}" destId="{87A00A90-2844-4B22-9DC5-72650E0A6C35}" srcOrd="2" destOrd="0" parTransId="{4A4E91FE-E031-4759-82A2-6A072DA0EA82}" sibTransId="{8635F8EC-7043-4405-AAAC-6CED6ECD6885}"/>
    <dgm:cxn modelId="{245ED1A2-150A-7A42-B8A5-6C12961CE356}" type="presOf" srcId="{7022B508-2D08-4F3B-9069-23508AFA696E}" destId="{8B4B403F-5399-704C-9B8D-58CD3E0B361C}" srcOrd="0" destOrd="0" presId="urn:microsoft.com/office/officeart/2005/8/layout/vList2"/>
    <dgm:cxn modelId="{589591A9-CBDF-4945-BAA6-8384691DCCD9}" srcId="{2B444F37-D823-4F51-9491-3ABD86B589B5}" destId="{A433CA4D-2782-4296-95DB-3ACF81C11D78}" srcOrd="5" destOrd="0" parTransId="{0AFBC8EA-1571-4170-99E9-A5BFB6C9E546}" sibTransId="{90C78F9C-E68E-4484-8EC6-2200667D7E61}"/>
    <dgm:cxn modelId="{F4C981B3-C2B6-4D96-A556-FE7A3A4AA669}" srcId="{87A00A90-2844-4B22-9DC5-72650E0A6C35}" destId="{630220AB-2996-48BB-8A1F-A5F0F3DCCC80}" srcOrd="1" destOrd="0" parTransId="{63E6BA0C-2DD4-4995-8E3F-DF70C24966D1}" sibTransId="{A91064AC-8E74-4A16-B9C7-BD7D74BBF6DA}"/>
    <dgm:cxn modelId="{5E6750BB-5D64-E743-801B-2C4EEDEEDFFD}" type="presOf" srcId="{6D42B66B-E5C1-4CD7-9B16-0C1122929305}" destId="{156343D8-5588-FA4D-ADBA-F625606F5516}" srcOrd="0" destOrd="0" presId="urn:microsoft.com/office/officeart/2005/8/layout/vList2"/>
    <dgm:cxn modelId="{9F3D69C1-95B0-284E-9607-DC69D7B90E65}" type="presOf" srcId="{80D965B9-9EBE-4969-9036-81D8220F4447}" destId="{8B4B403F-5399-704C-9B8D-58CD3E0B361C}" srcOrd="0" destOrd="6" presId="urn:microsoft.com/office/officeart/2005/8/layout/vList2"/>
    <dgm:cxn modelId="{29DAB5C1-07E1-44BF-B392-EDD3F3CE50DC}" srcId="{87A00A90-2844-4B22-9DC5-72650E0A6C35}" destId="{6D42B66B-E5C1-4CD7-9B16-0C1122929305}" srcOrd="0" destOrd="0" parTransId="{544B76D7-F1A5-4444-84A0-67AC4ED68A05}" sibTransId="{D04B46BE-0FF9-4EE2-93A0-C3898BBBFC28}"/>
    <dgm:cxn modelId="{177021E2-81F8-485C-ACE4-A0E83B3301DA}" srcId="{D31059E8-F011-4097-8C7F-8151672992B2}" destId="{48763479-68AA-4818-AB3E-01D7B6599F94}" srcOrd="1" destOrd="0" parTransId="{B1B88B5F-C300-4455-9905-6CD2BADE604E}" sibTransId="{932B2B29-1460-4541-9B2C-1BE46B805822}"/>
    <dgm:cxn modelId="{A5B0CEE6-C4F8-4AC6-B725-B6A8D9A793AD}" srcId="{4220BE40-982F-4B59-89FF-3EBFDE2DDA0E}" destId="{2B444F37-D823-4F51-9491-3ABD86B589B5}" srcOrd="0" destOrd="0" parTransId="{779DE954-C841-4DF7-9694-561B8CAAE1E5}" sibTransId="{4AA4F08E-8A34-4B18-87C4-8C784CFD168C}"/>
    <dgm:cxn modelId="{7F1D8EEF-2D81-6A4C-AE33-5B20363BAC75}" type="presOf" srcId="{E64332A4-CDC1-459A-AF78-50D8994EE253}" destId="{8B4B403F-5399-704C-9B8D-58CD3E0B361C}" srcOrd="0" destOrd="1" presId="urn:microsoft.com/office/officeart/2005/8/layout/vList2"/>
    <dgm:cxn modelId="{34583AF4-711A-BF40-AF4B-D676C61AB596}" type="presOf" srcId="{2B444F37-D823-4F51-9491-3ABD86B589B5}" destId="{53A886C8-B51C-AD41-BAAF-6E7F3FA7E669}" srcOrd="0" destOrd="0" presId="urn:microsoft.com/office/officeart/2005/8/layout/vList2"/>
    <dgm:cxn modelId="{4FE7FCFB-FCC8-496A-A02E-BB2952355E5E}" srcId="{4220BE40-982F-4B59-89FF-3EBFDE2DDA0E}" destId="{D31059E8-F011-4097-8C7F-8151672992B2}" srcOrd="1" destOrd="0" parTransId="{3A086611-B46F-4C8C-9E3A-DC4A1E5F59A6}" sibTransId="{98F6D2F1-E101-4D68-BB53-3D6FB87406BD}"/>
    <dgm:cxn modelId="{4670EAFE-2313-49FA-9DA7-23FD8332AEC2}" srcId="{2B444F37-D823-4F51-9491-3ABD86B589B5}" destId="{80D965B9-9EBE-4969-9036-81D8220F4447}" srcOrd="6" destOrd="0" parTransId="{FC5F4094-11C5-4571-83EC-E0C31C6BB112}" sibTransId="{F079C5EF-C4EB-4374-B90E-8E7C924740D8}"/>
    <dgm:cxn modelId="{7D77B82B-ACA5-5D4E-9C9F-67C2B77EAE57}" type="presParOf" srcId="{C6A9B067-8081-F549-A897-837C62E4E6D5}" destId="{53A886C8-B51C-AD41-BAAF-6E7F3FA7E669}" srcOrd="0" destOrd="0" presId="urn:microsoft.com/office/officeart/2005/8/layout/vList2"/>
    <dgm:cxn modelId="{5FED26CB-5546-134D-A7C0-7B653A45CE58}" type="presParOf" srcId="{C6A9B067-8081-F549-A897-837C62E4E6D5}" destId="{8B4B403F-5399-704C-9B8D-58CD3E0B361C}" srcOrd="1" destOrd="0" presId="urn:microsoft.com/office/officeart/2005/8/layout/vList2"/>
    <dgm:cxn modelId="{A1AB6F9A-F169-8145-B5A2-5F677D629EDB}" type="presParOf" srcId="{C6A9B067-8081-F549-A897-837C62E4E6D5}" destId="{AD8D08B2-FDA6-DD4C-9179-B968A6183866}" srcOrd="2" destOrd="0" presId="urn:microsoft.com/office/officeart/2005/8/layout/vList2"/>
    <dgm:cxn modelId="{A5A3BF89-FBB8-1348-B46B-A463CBA83769}" type="presParOf" srcId="{C6A9B067-8081-F549-A897-837C62E4E6D5}" destId="{C6CC37F0-555F-AE40-BA2E-21195099CC8C}" srcOrd="3" destOrd="0" presId="urn:microsoft.com/office/officeart/2005/8/layout/vList2"/>
    <dgm:cxn modelId="{2366EB16-8DFC-CB4A-87A6-B58C3BE48247}" type="presParOf" srcId="{C6A9B067-8081-F549-A897-837C62E4E6D5}" destId="{BC7893E1-9D57-6448-806B-F62E23963DBF}" srcOrd="4" destOrd="0" presId="urn:microsoft.com/office/officeart/2005/8/layout/vList2"/>
    <dgm:cxn modelId="{A54EC478-62C4-6745-B897-7C70DE73D020}" type="presParOf" srcId="{C6A9B067-8081-F549-A897-837C62E4E6D5}" destId="{156343D8-5588-FA4D-ADBA-F625606F551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C78869-72C5-4EE1-9E82-3E01DCA4D955}" type="doc">
      <dgm:prSet loTypeId="urn:microsoft.com/office/officeart/2005/8/layout/cycle2" loCatId="cycle" qsTypeId="urn:microsoft.com/office/officeart/2005/8/quickstyle/simple4" qsCatId="simple" csTypeId="urn:microsoft.com/office/officeart/2005/8/colors/colorful5" csCatId="colorful" phldr="1"/>
      <dgm:spPr/>
      <dgm:t>
        <a:bodyPr/>
        <a:lstStyle/>
        <a:p>
          <a:endParaRPr lang="en-US"/>
        </a:p>
      </dgm:t>
    </dgm:pt>
    <dgm:pt modelId="{07A652D5-83BC-8141-A098-2DCB7AC5A1FA}">
      <dgm:prSet/>
      <dgm:spPr/>
      <dgm:t>
        <a:bodyPr/>
        <a:lstStyle/>
        <a:p>
          <a:r>
            <a:rPr lang="en-US" b="0" i="0" dirty="0"/>
            <a:t>Using the function MIN works out the minimum date in the column Date </a:t>
          </a:r>
        </a:p>
      </dgm:t>
    </dgm:pt>
    <dgm:pt modelId="{4F981FAE-3322-6042-BAD0-E2FBDE0B5253}" type="parTrans" cxnId="{78A04E14-886F-9349-8DD0-37667ED25A21}">
      <dgm:prSet/>
      <dgm:spPr/>
      <dgm:t>
        <a:bodyPr/>
        <a:lstStyle/>
        <a:p>
          <a:endParaRPr lang="en-US"/>
        </a:p>
      </dgm:t>
    </dgm:pt>
    <dgm:pt modelId="{14474C76-1A1B-AA47-982A-D2CD4FFCFCC9}" type="sibTrans" cxnId="{78A04E14-886F-9349-8DD0-37667ED25A21}">
      <dgm:prSet/>
      <dgm:spPr/>
      <dgm:t>
        <a:bodyPr/>
        <a:lstStyle/>
        <a:p>
          <a:endParaRPr lang="en-US" dirty="0"/>
        </a:p>
      </dgm:t>
    </dgm:pt>
    <dgm:pt modelId="{3B16907C-70A7-CD48-8AD4-CC4ACBE34A0A}" type="pres">
      <dgm:prSet presAssocID="{E8C78869-72C5-4EE1-9E82-3E01DCA4D955}" presName="cycle" presStyleCnt="0">
        <dgm:presLayoutVars>
          <dgm:dir/>
          <dgm:resizeHandles val="exact"/>
        </dgm:presLayoutVars>
      </dgm:prSet>
      <dgm:spPr/>
    </dgm:pt>
    <dgm:pt modelId="{88948EA4-8CAB-AB4F-B954-40360CD4AB32}" type="pres">
      <dgm:prSet presAssocID="{07A652D5-83BC-8141-A098-2DCB7AC5A1FA}" presName="node" presStyleLbl="node1" presStyleIdx="0" presStyleCnt="1">
        <dgm:presLayoutVars>
          <dgm:bulletEnabled val="1"/>
        </dgm:presLayoutVars>
      </dgm:prSet>
      <dgm:spPr/>
    </dgm:pt>
  </dgm:ptLst>
  <dgm:cxnLst>
    <dgm:cxn modelId="{78A04E14-886F-9349-8DD0-37667ED25A21}" srcId="{E8C78869-72C5-4EE1-9E82-3E01DCA4D955}" destId="{07A652D5-83BC-8141-A098-2DCB7AC5A1FA}" srcOrd="0" destOrd="0" parTransId="{4F981FAE-3322-6042-BAD0-E2FBDE0B5253}" sibTransId="{14474C76-1A1B-AA47-982A-D2CD4FFCFCC9}"/>
    <dgm:cxn modelId="{32CDB5BC-F8E3-0845-89A4-F7AA46FCFC03}" type="presOf" srcId="{E8C78869-72C5-4EE1-9E82-3E01DCA4D955}" destId="{3B16907C-70A7-CD48-8AD4-CC4ACBE34A0A}" srcOrd="0" destOrd="0" presId="urn:microsoft.com/office/officeart/2005/8/layout/cycle2"/>
    <dgm:cxn modelId="{87D73FFB-C007-D341-ACEE-B18D3363D4E2}" type="presOf" srcId="{07A652D5-83BC-8141-A098-2DCB7AC5A1FA}" destId="{88948EA4-8CAB-AB4F-B954-40360CD4AB32}" srcOrd="0" destOrd="0" presId="urn:microsoft.com/office/officeart/2005/8/layout/cycle2"/>
    <dgm:cxn modelId="{AA60F512-7091-5640-94C6-D13D43B7491D}" type="presParOf" srcId="{3B16907C-70A7-CD48-8AD4-CC4ACBE34A0A}" destId="{88948EA4-8CAB-AB4F-B954-40360CD4AB32}"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C95B09-C965-4D6B-9088-1FA66B5C6155}"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C357EF7-7547-4D0C-B393-F213D0EB60F6}">
      <dgm:prSet/>
      <dgm:spPr/>
      <dgm:t>
        <a:bodyPr/>
        <a:lstStyle/>
        <a:p>
          <a:pPr>
            <a:lnSpc>
              <a:spcPct val="100000"/>
            </a:lnSpc>
            <a:defRPr cap="all"/>
          </a:pPr>
          <a:r>
            <a:rPr lang="en-US" b="0" i="0" baseline="0" dirty="0"/>
            <a:t>The Tree Classifier Algorithm is the best for Machine Learning for this dataset</a:t>
          </a:r>
          <a:endParaRPr lang="en-US" dirty="0"/>
        </a:p>
      </dgm:t>
    </dgm:pt>
    <dgm:pt modelId="{0DE4691B-59D7-48B9-A8D0-4DF9D1731FAD}" type="parTrans" cxnId="{ED53D0F5-2F70-4490-A96D-E771BF098E08}">
      <dgm:prSet/>
      <dgm:spPr/>
      <dgm:t>
        <a:bodyPr/>
        <a:lstStyle/>
        <a:p>
          <a:endParaRPr lang="en-US"/>
        </a:p>
      </dgm:t>
    </dgm:pt>
    <dgm:pt modelId="{697679D4-7DF0-4367-A8EA-DBDB8B135314}" type="sibTrans" cxnId="{ED53D0F5-2F70-4490-A96D-E771BF098E08}">
      <dgm:prSet/>
      <dgm:spPr/>
      <dgm:t>
        <a:bodyPr/>
        <a:lstStyle/>
        <a:p>
          <a:pPr>
            <a:lnSpc>
              <a:spcPct val="100000"/>
            </a:lnSpc>
          </a:pPr>
          <a:endParaRPr lang="en-US"/>
        </a:p>
      </dgm:t>
    </dgm:pt>
    <dgm:pt modelId="{95B8669F-FCC5-4D7F-82AF-1F26D9BE0709}">
      <dgm:prSet/>
      <dgm:spPr/>
      <dgm:t>
        <a:bodyPr/>
        <a:lstStyle/>
        <a:p>
          <a:pPr>
            <a:lnSpc>
              <a:spcPct val="100000"/>
            </a:lnSpc>
            <a:defRPr cap="all"/>
          </a:pPr>
          <a:r>
            <a:rPr lang="en-US" b="0" i="0" baseline="0" dirty="0"/>
            <a:t>Low weighted payloads perform better than the heavier payloads</a:t>
          </a:r>
          <a:endParaRPr lang="en-US" dirty="0"/>
        </a:p>
      </dgm:t>
    </dgm:pt>
    <dgm:pt modelId="{E7A90F1F-7E57-470D-8B9B-B4C5FE3F5279}" type="parTrans" cxnId="{A4D1FC74-7C0A-4D12-971D-874EA196FB32}">
      <dgm:prSet/>
      <dgm:spPr/>
      <dgm:t>
        <a:bodyPr/>
        <a:lstStyle/>
        <a:p>
          <a:endParaRPr lang="en-US"/>
        </a:p>
      </dgm:t>
    </dgm:pt>
    <dgm:pt modelId="{FED594C2-37FD-4624-A8EB-D70A176C9021}" type="sibTrans" cxnId="{A4D1FC74-7C0A-4D12-971D-874EA196FB32}">
      <dgm:prSet/>
      <dgm:spPr/>
      <dgm:t>
        <a:bodyPr/>
        <a:lstStyle/>
        <a:p>
          <a:pPr>
            <a:lnSpc>
              <a:spcPct val="100000"/>
            </a:lnSpc>
          </a:pPr>
          <a:endParaRPr lang="en-US"/>
        </a:p>
      </dgm:t>
    </dgm:pt>
    <dgm:pt modelId="{E656B214-3816-4619-BC7A-D6B608994BA4}">
      <dgm:prSet/>
      <dgm:spPr/>
      <dgm:t>
        <a:bodyPr/>
        <a:lstStyle/>
        <a:p>
          <a:pPr>
            <a:lnSpc>
              <a:spcPct val="100000"/>
            </a:lnSpc>
            <a:defRPr cap="all"/>
          </a:pPr>
          <a:r>
            <a:rPr lang="en-US" b="0" i="0" baseline="0" dirty="0"/>
            <a:t>KSC LC-39A had the most successful launches from all the sites</a:t>
          </a:r>
          <a:endParaRPr lang="en-US" dirty="0"/>
        </a:p>
      </dgm:t>
    </dgm:pt>
    <dgm:pt modelId="{5213996D-B1EA-41DE-8C36-CDC3879346CA}" type="parTrans" cxnId="{1E709488-4BF3-450C-BA3F-C8D9060E754E}">
      <dgm:prSet/>
      <dgm:spPr/>
      <dgm:t>
        <a:bodyPr/>
        <a:lstStyle/>
        <a:p>
          <a:endParaRPr lang="en-US"/>
        </a:p>
      </dgm:t>
    </dgm:pt>
    <dgm:pt modelId="{CAD4B155-6709-4C98-9806-5494F3CE7272}" type="sibTrans" cxnId="{1E709488-4BF3-450C-BA3F-C8D9060E754E}">
      <dgm:prSet/>
      <dgm:spPr/>
      <dgm:t>
        <a:bodyPr/>
        <a:lstStyle/>
        <a:p>
          <a:pPr>
            <a:lnSpc>
              <a:spcPct val="100000"/>
            </a:lnSpc>
          </a:pPr>
          <a:endParaRPr lang="en-US"/>
        </a:p>
      </dgm:t>
    </dgm:pt>
    <dgm:pt modelId="{F43A39AF-9270-F040-A319-D9FEFC6F15A5}">
      <dgm:prSet/>
      <dgm:spPr/>
      <dgm:t>
        <a:bodyPr/>
        <a:lstStyle/>
        <a:p>
          <a:r>
            <a:rPr lang="en-US" b="0" i="0" baseline="0" dirty="0"/>
            <a:t>Orbit GEO,HEO,SSO,ES-L1 has the best Success Rate</a:t>
          </a:r>
          <a:endParaRPr lang="en-US" dirty="0"/>
        </a:p>
      </dgm:t>
    </dgm:pt>
    <dgm:pt modelId="{6EEA5294-2FDD-B541-B693-DA5B0E166211}" type="parTrans" cxnId="{C1984C7A-AD58-4C45-AA1E-A2F262890753}">
      <dgm:prSet/>
      <dgm:spPr/>
      <dgm:t>
        <a:bodyPr/>
        <a:lstStyle/>
        <a:p>
          <a:endParaRPr lang="en-US"/>
        </a:p>
      </dgm:t>
    </dgm:pt>
    <dgm:pt modelId="{683636AB-9745-3F48-B5A6-93925B999311}" type="sibTrans" cxnId="{C1984C7A-AD58-4C45-AA1E-A2F262890753}">
      <dgm:prSet/>
      <dgm:spPr/>
      <dgm:t>
        <a:bodyPr/>
        <a:lstStyle/>
        <a:p>
          <a:endParaRPr lang="en-US"/>
        </a:p>
      </dgm:t>
    </dgm:pt>
    <dgm:pt modelId="{AF799939-DEFB-5F49-981D-FBB5AD485A0F}" type="pres">
      <dgm:prSet presAssocID="{FBC95B09-C965-4D6B-9088-1FA66B5C6155}" presName="vert0" presStyleCnt="0">
        <dgm:presLayoutVars>
          <dgm:dir/>
          <dgm:animOne val="branch"/>
          <dgm:animLvl val="lvl"/>
        </dgm:presLayoutVars>
      </dgm:prSet>
      <dgm:spPr/>
    </dgm:pt>
    <dgm:pt modelId="{82F75C88-AD21-684B-872C-915EC426CA10}" type="pres">
      <dgm:prSet presAssocID="{4C357EF7-7547-4D0C-B393-F213D0EB60F6}" presName="thickLine" presStyleLbl="alignNode1" presStyleIdx="0" presStyleCnt="4"/>
      <dgm:spPr/>
    </dgm:pt>
    <dgm:pt modelId="{D9D16A0D-B5A2-C040-8654-FB0B4EF9F015}" type="pres">
      <dgm:prSet presAssocID="{4C357EF7-7547-4D0C-B393-F213D0EB60F6}" presName="horz1" presStyleCnt="0"/>
      <dgm:spPr/>
    </dgm:pt>
    <dgm:pt modelId="{D6180495-C683-3047-A3EB-1A3BA160B864}" type="pres">
      <dgm:prSet presAssocID="{4C357EF7-7547-4D0C-B393-F213D0EB60F6}" presName="tx1" presStyleLbl="revTx" presStyleIdx="0" presStyleCnt="4"/>
      <dgm:spPr/>
    </dgm:pt>
    <dgm:pt modelId="{0C88232B-425E-8F41-9BA3-40D4322A50F9}" type="pres">
      <dgm:prSet presAssocID="{4C357EF7-7547-4D0C-B393-F213D0EB60F6}" presName="vert1" presStyleCnt="0"/>
      <dgm:spPr/>
    </dgm:pt>
    <dgm:pt modelId="{2BF4095E-61CC-2F48-BA39-B5564A7E3227}" type="pres">
      <dgm:prSet presAssocID="{95B8669F-FCC5-4D7F-82AF-1F26D9BE0709}" presName="thickLine" presStyleLbl="alignNode1" presStyleIdx="1" presStyleCnt="4"/>
      <dgm:spPr/>
    </dgm:pt>
    <dgm:pt modelId="{53612AE3-BE5A-9B45-BBE8-7EFD67754A2C}" type="pres">
      <dgm:prSet presAssocID="{95B8669F-FCC5-4D7F-82AF-1F26D9BE0709}" presName="horz1" presStyleCnt="0"/>
      <dgm:spPr/>
    </dgm:pt>
    <dgm:pt modelId="{BFD7CA05-0990-0F48-AD6D-1328436DB6A1}" type="pres">
      <dgm:prSet presAssocID="{95B8669F-FCC5-4D7F-82AF-1F26D9BE0709}" presName="tx1" presStyleLbl="revTx" presStyleIdx="1" presStyleCnt="4"/>
      <dgm:spPr/>
    </dgm:pt>
    <dgm:pt modelId="{BD8C3805-2C95-BD42-A150-B341C50E626C}" type="pres">
      <dgm:prSet presAssocID="{95B8669F-FCC5-4D7F-82AF-1F26D9BE0709}" presName="vert1" presStyleCnt="0"/>
      <dgm:spPr/>
    </dgm:pt>
    <dgm:pt modelId="{DAB6A19A-BE4B-864D-A975-3B17A127E258}" type="pres">
      <dgm:prSet presAssocID="{F43A39AF-9270-F040-A319-D9FEFC6F15A5}" presName="thickLine" presStyleLbl="alignNode1" presStyleIdx="2" presStyleCnt="4"/>
      <dgm:spPr/>
    </dgm:pt>
    <dgm:pt modelId="{789A8325-D1D7-9F4A-9954-8680FA41E519}" type="pres">
      <dgm:prSet presAssocID="{F43A39AF-9270-F040-A319-D9FEFC6F15A5}" presName="horz1" presStyleCnt="0"/>
      <dgm:spPr/>
    </dgm:pt>
    <dgm:pt modelId="{0D75204B-0159-8E4A-BC8D-F6C0F090F23E}" type="pres">
      <dgm:prSet presAssocID="{F43A39AF-9270-F040-A319-D9FEFC6F15A5}" presName="tx1" presStyleLbl="revTx" presStyleIdx="2" presStyleCnt="4"/>
      <dgm:spPr/>
    </dgm:pt>
    <dgm:pt modelId="{BDE15CE0-4649-004D-8CBF-C2F7FA7B7A8D}" type="pres">
      <dgm:prSet presAssocID="{F43A39AF-9270-F040-A319-D9FEFC6F15A5}" presName="vert1" presStyleCnt="0"/>
      <dgm:spPr/>
    </dgm:pt>
    <dgm:pt modelId="{B444E42F-4B31-9649-84E2-521B73B86565}" type="pres">
      <dgm:prSet presAssocID="{E656B214-3816-4619-BC7A-D6B608994BA4}" presName="thickLine" presStyleLbl="alignNode1" presStyleIdx="3" presStyleCnt="4"/>
      <dgm:spPr/>
    </dgm:pt>
    <dgm:pt modelId="{195D4BA7-5C6A-B646-A65D-CC85D6B11BA7}" type="pres">
      <dgm:prSet presAssocID="{E656B214-3816-4619-BC7A-D6B608994BA4}" presName="horz1" presStyleCnt="0"/>
      <dgm:spPr/>
    </dgm:pt>
    <dgm:pt modelId="{D583F512-9594-214E-A103-83F95F8F72F2}" type="pres">
      <dgm:prSet presAssocID="{E656B214-3816-4619-BC7A-D6B608994BA4}" presName="tx1" presStyleLbl="revTx" presStyleIdx="3" presStyleCnt="4"/>
      <dgm:spPr/>
    </dgm:pt>
    <dgm:pt modelId="{61EC14B9-7094-4B41-BC35-44F26F81DDDD}" type="pres">
      <dgm:prSet presAssocID="{E656B214-3816-4619-BC7A-D6B608994BA4}" presName="vert1" presStyleCnt="0"/>
      <dgm:spPr/>
    </dgm:pt>
  </dgm:ptLst>
  <dgm:cxnLst>
    <dgm:cxn modelId="{53D36305-F968-024E-8217-D98FD88C33A3}" type="presOf" srcId="{F43A39AF-9270-F040-A319-D9FEFC6F15A5}" destId="{0D75204B-0159-8E4A-BC8D-F6C0F090F23E}" srcOrd="0" destOrd="0" presId="urn:microsoft.com/office/officeart/2008/layout/LinedList"/>
    <dgm:cxn modelId="{D845F942-AD7C-EB43-9E8E-BB7399DC4E4A}" type="presOf" srcId="{FBC95B09-C965-4D6B-9088-1FA66B5C6155}" destId="{AF799939-DEFB-5F49-981D-FBB5AD485A0F}" srcOrd="0" destOrd="0" presId="urn:microsoft.com/office/officeart/2008/layout/LinedList"/>
    <dgm:cxn modelId="{52645644-410E-BA4E-8B2F-2EE28271AEA8}" type="presOf" srcId="{E656B214-3816-4619-BC7A-D6B608994BA4}" destId="{D583F512-9594-214E-A103-83F95F8F72F2}" srcOrd="0" destOrd="0" presId="urn:microsoft.com/office/officeart/2008/layout/LinedList"/>
    <dgm:cxn modelId="{A4D1FC74-7C0A-4D12-971D-874EA196FB32}" srcId="{FBC95B09-C965-4D6B-9088-1FA66B5C6155}" destId="{95B8669F-FCC5-4D7F-82AF-1F26D9BE0709}" srcOrd="1" destOrd="0" parTransId="{E7A90F1F-7E57-470D-8B9B-B4C5FE3F5279}" sibTransId="{FED594C2-37FD-4624-A8EB-D70A176C9021}"/>
    <dgm:cxn modelId="{C1984C7A-AD58-4C45-AA1E-A2F262890753}" srcId="{FBC95B09-C965-4D6B-9088-1FA66B5C6155}" destId="{F43A39AF-9270-F040-A319-D9FEFC6F15A5}" srcOrd="2" destOrd="0" parTransId="{6EEA5294-2FDD-B541-B693-DA5B0E166211}" sibTransId="{683636AB-9745-3F48-B5A6-93925B999311}"/>
    <dgm:cxn modelId="{7CF3C286-413B-EA41-8988-600A2E4D3C17}" type="presOf" srcId="{95B8669F-FCC5-4D7F-82AF-1F26D9BE0709}" destId="{BFD7CA05-0990-0F48-AD6D-1328436DB6A1}" srcOrd="0" destOrd="0" presId="urn:microsoft.com/office/officeart/2008/layout/LinedList"/>
    <dgm:cxn modelId="{1E709488-4BF3-450C-BA3F-C8D9060E754E}" srcId="{FBC95B09-C965-4D6B-9088-1FA66B5C6155}" destId="{E656B214-3816-4619-BC7A-D6B608994BA4}" srcOrd="3" destOrd="0" parTransId="{5213996D-B1EA-41DE-8C36-CDC3879346CA}" sibTransId="{CAD4B155-6709-4C98-9806-5494F3CE7272}"/>
    <dgm:cxn modelId="{E26C84CE-022E-7E40-8CFE-F67F95B6395C}" type="presOf" srcId="{4C357EF7-7547-4D0C-B393-F213D0EB60F6}" destId="{D6180495-C683-3047-A3EB-1A3BA160B864}" srcOrd="0" destOrd="0" presId="urn:microsoft.com/office/officeart/2008/layout/LinedList"/>
    <dgm:cxn modelId="{ED53D0F5-2F70-4490-A96D-E771BF098E08}" srcId="{FBC95B09-C965-4D6B-9088-1FA66B5C6155}" destId="{4C357EF7-7547-4D0C-B393-F213D0EB60F6}" srcOrd="0" destOrd="0" parTransId="{0DE4691B-59D7-48B9-A8D0-4DF9D1731FAD}" sibTransId="{697679D4-7DF0-4367-A8EA-DBDB8B135314}"/>
    <dgm:cxn modelId="{2B1002CA-16B8-794C-9E31-C22BCEB5883D}" type="presParOf" srcId="{AF799939-DEFB-5F49-981D-FBB5AD485A0F}" destId="{82F75C88-AD21-684B-872C-915EC426CA10}" srcOrd="0" destOrd="0" presId="urn:microsoft.com/office/officeart/2008/layout/LinedList"/>
    <dgm:cxn modelId="{77F840CA-A994-4D4A-B77F-914E9DB41428}" type="presParOf" srcId="{AF799939-DEFB-5F49-981D-FBB5AD485A0F}" destId="{D9D16A0D-B5A2-C040-8654-FB0B4EF9F015}" srcOrd="1" destOrd="0" presId="urn:microsoft.com/office/officeart/2008/layout/LinedList"/>
    <dgm:cxn modelId="{A07DD556-C8C8-4140-8EED-6AD2EFBAAB2A}" type="presParOf" srcId="{D9D16A0D-B5A2-C040-8654-FB0B4EF9F015}" destId="{D6180495-C683-3047-A3EB-1A3BA160B864}" srcOrd="0" destOrd="0" presId="urn:microsoft.com/office/officeart/2008/layout/LinedList"/>
    <dgm:cxn modelId="{668FCE91-434C-084A-8F49-4F75B919B7FE}" type="presParOf" srcId="{D9D16A0D-B5A2-C040-8654-FB0B4EF9F015}" destId="{0C88232B-425E-8F41-9BA3-40D4322A50F9}" srcOrd="1" destOrd="0" presId="urn:microsoft.com/office/officeart/2008/layout/LinedList"/>
    <dgm:cxn modelId="{13F2EFDE-0B65-6A4C-AE0F-BB52849AAD15}" type="presParOf" srcId="{AF799939-DEFB-5F49-981D-FBB5AD485A0F}" destId="{2BF4095E-61CC-2F48-BA39-B5564A7E3227}" srcOrd="2" destOrd="0" presId="urn:microsoft.com/office/officeart/2008/layout/LinedList"/>
    <dgm:cxn modelId="{57DB3784-CF85-BD4E-ABF5-8506DE633528}" type="presParOf" srcId="{AF799939-DEFB-5F49-981D-FBB5AD485A0F}" destId="{53612AE3-BE5A-9B45-BBE8-7EFD67754A2C}" srcOrd="3" destOrd="0" presId="urn:microsoft.com/office/officeart/2008/layout/LinedList"/>
    <dgm:cxn modelId="{8797F73C-E406-7249-97BA-820DF0381427}" type="presParOf" srcId="{53612AE3-BE5A-9B45-BBE8-7EFD67754A2C}" destId="{BFD7CA05-0990-0F48-AD6D-1328436DB6A1}" srcOrd="0" destOrd="0" presId="urn:microsoft.com/office/officeart/2008/layout/LinedList"/>
    <dgm:cxn modelId="{8C71F2CB-5941-0341-A39A-CA2B42198F84}" type="presParOf" srcId="{53612AE3-BE5A-9B45-BBE8-7EFD67754A2C}" destId="{BD8C3805-2C95-BD42-A150-B341C50E626C}" srcOrd="1" destOrd="0" presId="urn:microsoft.com/office/officeart/2008/layout/LinedList"/>
    <dgm:cxn modelId="{183AC57F-6599-0A47-A8E1-B6B73B4B526A}" type="presParOf" srcId="{AF799939-DEFB-5F49-981D-FBB5AD485A0F}" destId="{DAB6A19A-BE4B-864D-A975-3B17A127E258}" srcOrd="4" destOrd="0" presId="urn:microsoft.com/office/officeart/2008/layout/LinedList"/>
    <dgm:cxn modelId="{A35403E7-EB10-1C45-81D4-02052432696D}" type="presParOf" srcId="{AF799939-DEFB-5F49-981D-FBB5AD485A0F}" destId="{789A8325-D1D7-9F4A-9954-8680FA41E519}" srcOrd="5" destOrd="0" presId="urn:microsoft.com/office/officeart/2008/layout/LinedList"/>
    <dgm:cxn modelId="{E90CED83-E691-C241-98EB-61194A0D9951}" type="presParOf" srcId="{789A8325-D1D7-9F4A-9954-8680FA41E519}" destId="{0D75204B-0159-8E4A-BC8D-F6C0F090F23E}" srcOrd="0" destOrd="0" presId="urn:microsoft.com/office/officeart/2008/layout/LinedList"/>
    <dgm:cxn modelId="{BCF7C0ED-25D1-184F-AA89-D198A4407441}" type="presParOf" srcId="{789A8325-D1D7-9F4A-9954-8680FA41E519}" destId="{BDE15CE0-4649-004D-8CBF-C2F7FA7B7A8D}" srcOrd="1" destOrd="0" presId="urn:microsoft.com/office/officeart/2008/layout/LinedList"/>
    <dgm:cxn modelId="{E1B69DAB-F52E-494A-B78F-3A28F3A9984F}" type="presParOf" srcId="{AF799939-DEFB-5F49-981D-FBB5AD485A0F}" destId="{B444E42F-4B31-9649-84E2-521B73B86565}" srcOrd="6" destOrd="0" presId="urn:microsoft.com/office/officeart/2008/layout/LinedList"/>
    <dgm:cxn modelId="{EB491183-4F00-CB46-93CA-DA93EEFFC08C}" type="presParOf" srcId="{AF799939-DEFB-5F49-981D-FBB5AD485A0F}" destId="{195D4BA7-5C6A-B646-A65D-CC85D6B11BA7}" srcOrd="7" destOrd="0" presId="urn:microsoft.com/office/officeart/2008/layout/LinedList"/>
    <dgm:cxn modelId="{9F3BE6B8-1813-134A-8FBC-57D497C25A7C}" type="presParOf" srcId="{195D4BA7-5C6A-B646-A65D-CC85D6B11BA7}" destId="{D583F512-9594-214E-A103-83F95F8F72F2}" srcOrd="0" destOrd="0" presId="urn:microsoft.com/office/officeart/2008/layout/LinedList"/>
    <dgm:cxn modelId="{AA8FAF19-4B3E-AA4E-A0F0-14D2E031B9AF}" type="presParOf" srcId="{195D4BA7-5C6A-B646-A65D-CC85D6B11BA7}" destId="{61EC14B9-7094-4B41-BC35-44F26F81DD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27540-EF60-4066-8759-67841C9CBC7A}">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7554D-603A-49EB-8C14-98615DAC88D5}">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Executive Summary</a:t>
          </a:r>
        </a:p>
      </dsp:txBody>
      <dsp:txXfrm>
        <a:off x="1512" y="2261913"/>
        <a:ext cx="1589062" cy="635625"/>
      </dsp:txXfrm>
    </dsp:sp>
    <dsp:sp modelId="{BC90ADE0-3357-451E-A8B3-44E762462D49}">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0B5F26-A6C4-4144-9D01-C0018EA5D03A}">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Table of Contents</a:t>
          </a:r>
        </a:p>
      </dsp:txBody>
      <dsp:txXfrm>
        <a:off x="1868660" y="2261913"/>
        <a:ext cx="1589062" cy="635625"/>
      </dsp:txXfrm>
    </dsp:sp>
    <dsp:sp modelId="{1D1B30E1-627C-40A3-BD2F-AF542660CDC7}">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34F233-2D60-4B1B-AE2C-455682D17346}">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Methodology</a:t>
          </a:r>
        </a:p>
      </dsp:txBody>
      <dsp:txXfrm>
        <a:off x="3735809" y="2261913"/>
        <a:ext cx="1589062" cy="635625"/>
      </dsp:txXfrm>
    </dsp:sp>
    <dsp:sp modelId="{FE7432FE-87AE-44A8-A0F6-20B750204C45}">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94092-645C-4979-89EA-45AC448BE727}">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Results</a:t>
          </a:r>
        </a:p>
      </dsp:txBody>
      <dsp:txXfrm>
        <a:off x="5602957" y="2261913"/>
        <a:ext cx="1589062" cy="635625"/>
      </dsp:txXfrm>
    </dsp:sp>
    <dsp:sp modelId="{A961EA76-427F-4751-B328-7E11338A9618}">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BD0F1-BFB2-442C-B66D-44C5A076B899}">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Conclusion</a:t>
          </a:r>
        </a:p>
      </dsp:txBody>
      <dsp:txXfrm>
        <a:off x="7470105" y="2261913"/>
        <a:ext cx="1589062" cy="635625"/>
      </dsp:txXfrm>
    </dsp:sp>
    <dsp:sp modelId="{FE8958B6-2B82-40EA-B93B-155AFD775528}">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9E02C-7ECE-4064-AF4C-85F15024F29F}">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Appendix</a:t>
          </a:r>
        </a:p>
      </dsp:txBody>
      <dsp:txXfrm>
        <a:off x="9337254" y="2261913"/>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380A2-8BD0-1846-A3CC-998EB8F5F7A8}">
      <dsp:nvSpPr>
        <dsp:cNvPr id="0" name=""/>
        <dsp:cNvSpPr/>
      </dsp:nvSpPr>
      <dsp:spPr>
        <a:xfrm>
          <a:off x="0" y="980329"/>
          <a:ext cx="6666833" cy="699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SpaceX Rest API </a:t>
          </a:r>
          <a:endParaRPr lang="en-US" sz="1200" kern="1200" dirty="0"/>
        </a:p>
        <a:p>
          <a:pPr marL="114300" lvl="1" indent="-114300" algn="l" defTabSz="533400">
            <a:lnSpc>
              <a:spcPct val="90000"/>
            </a:lnSpc>
            <a:spcBef>
              <a:spcPct val="0"/>
            </a:spcBef>
            <a:spcAft>
              <a:spcPct val="15000"/>
            </a:spcAft>
            <a:buChar char="•"/>
          </a:pPr>
          <a:r>
            <a:rPr lang="en-US" sz="1200" b="0" i="0" kern="1200" baseline="0" dirty="0"/>
            <a:t>(Web Scrapping) from Wikipedia</a:t>
          </a:r>
          <a:endParaRPr lang="en-US" sz="1200" kern="1200" dirty="0"/>
        </a:p>
      </dsp:txBody>
      <dsp:txXfrm>
        <a:off x="0" y="980329"/>
        <a:ext cx="6666833" cy="699300"/>
      </dsp:txXfrm>
    </dsp:sp>
    <dsp:sp modelId="{25B0F8B4-D4DB-A044-A6A6-4A2CB9817911}">
      <dsp:nvSpPr>
        <dsp:cNvPr id="0" name=""/>
        <dsp:cNvSpPr/>
      </dsp:nvSpPr>
      <dsp:spPr>
        <a:xfrm>
          <a:off x="333341" y="80320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b="1" kern="1200" dirty="0"/>
            <a:t>Data collection methodology</a:t>
          </a:r>
          <a:endParaRPr lang="en-US" sz="1200" kern="1200" dirty="0"/>
        </a:p>
      </dsp:txBody>
      <dsp:txXfrm>
        <a:off x="350634" y="820502"/>
        <a:ext cx="4632197" cy="319654"/>
      </dsp:txXfrm>
    </dsp:sp>
    <dsp:sp modelId="{57B460E7-679D-224B-9F2B-C7CD2A23ACCD}">
      <dsp:nvSpPr>
        <dsp:cNvPr id="0" name=""/>
        <dsp:cNvSpPr/>
      </dsp:nvSpPr>
      <dsp:spPr>
        <a:xfrm>
          <a:off x="0" y="1921549"/>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One Hot Encoding data fields for Machine Learning and dropping irrelevant columns</a:t>
          </a:r>
          <a:endParaRPr lang="en-US" sz="1200" kern="1200" dirty="0"/>
        </a:p>
      </dsp:txBody>
      <dsp:txXfrm>
        <a:off x="0" y="1921549"/>
        <a:ext cx="6666833" cy="510300"/>
      </dsp:txXfrm>
    </dsp:sp>
    <dsp:sp modelId="{42C434D3-68DE-C840-AF53-8213D4A76D57}">
      <dsp:nvSpPr>
        <dsp:cNvPr id="0" name=""/>
        <dsp:cNvSpPr/>
      </dsp:nvSpPr>
      <dsp:spPr>
        <a:xfrm>
          <a:off x="333341" y="1744429"/>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data wrangling</a:t>
          </a:r>
        </a:p>
      </dsp:txBody>
      <dsp:txXfrm>
        <a:off x="350634" y="1761722"/>
        <a:ext cx="4632197" cy="319654"/>
      </dsp:txXfrm>
    </dsp:sp>
    <dsp:sp modelId="{B1E629C9-50ED-A245-ADE3-2120E2D951A4}">
      <dsp:nvSpPr>
        <dsp:cNvPr id="0" name=""/>
        <dsp:cNvSpPr/>
      </dsp:nvSpPr>
      <dsp:spPr>
        <a:xfrm>
          <a:off x="0" y="2673769"/>
          <a:ext cx="6666833" cy="680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baseline="0" dirty="0"/>
            <a:t>Plotting : Scatter Graphs, Bar Graphs to show relationships between variables to show patterns of data. </a:t>
          </a:r>
          <a:endParaRPr lang="en-US" sz="1200" kern="1200" dirty="0"/>
        </a:p>
      </dsp:txBody>
      <dsp:txXfrm>
        <a:off x="0" y="2673769"/>
        <a:ext cx="6666833" cy="680400"/>
      </dsp:txXfrm>
    </dsp:sp>
    <dsp:sp modelId="{503E8695-A818-0E4D-8965-C4A9B30987FB}">
      <dsp:nvSpPr>
        <dsp:cNvPr id="0" name=""/>
        <dsp:cNvSpPr/>
      </dsp:nvSpPr>
      <dsp:spPr>
        <a:xfrm>
          <a:off x="333341" y="249665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exploratory data analysis (EDA) using visualization and SQL</a:t>
          </a:r>
        </a:p>
      </dsp:txBody>
      <dsp:txXfrm>
        <a:off x="350634" y="2513943"/>
        <a:ext cx="4632197" cy="319654"/>
      </dsp:txXfrm>
    </dsp:sp>
    <dsp:sp modelId="{5ED453AB-B992-FC45-A02E-8A04A2E40DDD}">
      <dsp:nvSpPr>
        <dsp:cNvPr id="0" name=""/>
        <dsp:cNvSpPr/>
      </dsp:nvSpPr>
      <dsp:spPr>
        <a:xfrm>
          <a:off x="0" y="3596090"/>
          <a:ext cx="6666833"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943F6A-330D-794D-92C6-864E6B3417DF}">
      <dsp:nvSpPr>
        <dsp:cNvPr id="0" name=""/>
        <dsp:cNvSpPr/>
      </dsp:nvSpPr>
      <dsp:spPr>
        <a:xfrm>
          <a:off x="333341" y="341897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interactive visual analytics using Folium and Plotly Dash</a:t>
          </a:r>
        </a:p>
      </dsp:txBody>
      <dsp:txXfrm>
        <a:off x="350634" y="3436263"/>
        <a:ext cx="4632197" cy="319654"/>
      </dsp:txXfrm>
    </dsp:sp>
    <dsp:sp modelId="{8C062ECA-85DB-4F49-A0C9-861F26A3D6A4}">
      <dsp:nvSpPr>
        <dsp:cNvPr id="0" name=""/>
        <dsp:cNvSpPr/>
      </dsp:nvSpPr>
      <dsp:spPr>
        <a:xfrm>
          <a:off x="0" y="4140410"/>
          <a:ext cx="6666833" cy="5103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249936" rIns="51742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How to build, tune, evaluate classification models</a:t>
          </a:r>
        </a:p>
      </dsp:txBody>
      <dsp:txXfrm>
        <a:off x="0" y="4140410"/>
        <a:ext cx="6666833" cy="510300"/>
      </dsp:txXfrm>
    </dsp:sp>
    <dsp:sp modelId="{B3B147BF-3386-9B43-8B67-2181DB8CC57A}">
      <dsp:nvSpPr>
        <dsp:cNvPr id="0" name=""/>
        <dsp:cNvSpPr/>
      </dsp:nvSpPr>
      <dsp:spPr>
        <a:xfrm>
          <a:off x="333341" y="3963290"/>
          <a:ext cx="4666783"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533400">
            <a:lnSpc>
              <a:spcPct val="90000"/>
            </a:lnSpc>
            <a:spcBef>
              <a:spcPct val="0"/>
            </a:spcBef>
            <a:spcAft>
              <a:spcPct val="35000"/>
            </a:spcAft>
            <a:buNone/>
          </a:pPr>
          <a:r>
            <a:rPr lang="en-US" sz="1200" kern="1200" dirty="0"/>
            <a:t>Perform predictive analysis using classification models</a:t>
          </a:r>
        </a:p>
      </dsp:txBody>
      <dsp:txXfrm>
        <a:off x="350634" y="3980583"/>
        <a:ext cx="4632197"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7A2F6-1B2E-7A45-8CFC-DADBAB98E822}">
      <dsp:nvSpPr>
        <dsp:cNvPr id="0" name=""/>
        <dsp:cNvSpPr/>
      </dsp:nvSpPr>
      <dsp:spPr>
        <a:xfrm>
          <a:off x="3080"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There are several different cases where the booster did not land successfully within this dataset. Sometimes, a landing was attempted but failed due to an accident. </a:t>
          </a:r>
          <a:endParaRPr lang="en-US" sz="1600" kern="1200" dirty="0"/>
        </a:p>
      </dsp:txBody>
      <dsp:txXfrm>
        <a:off x="3080" y="587032"/>
        <a:ext cx="2444055" cy="1466433"/>
      </dsp:txXfrm>
    </dsp:sp>
    <dsp:sp modelId="{5D728AA6-92C8-9F46-A159-915D6F90BB78}">
      <dsp:nvSpPr>
        <dsp:cNvPr id="0" name=""/>
        <dsp:cNvSpPr/>
      </dsp:nvSpPr>
      <dsp:spPr>
        <a:xfrm>
          <a:off x="2691541"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Ocean means the mission outcome was successfully landed to a specific region of the ocean.</a:t>
          </a:r>
          <a:endParaRPr lang="en-US" sz="1600" kern="1200" dirty="0"/>
        </a:p>
      </dsp:txBody>
      <dsp:txXfrm>
        <a:off x="2691541" y="587032"/>
        <a:ext cx="2444055" cy="1466433"/>
      </dsp:txXfrm>
    </dsp:sp>
    <dsp:sp modelId="{4347FE0E-9F6F-F747-864F-79C1E5F942CA}">
      <dsp:nvSpPr>
        <dsp:cNvPr id="0" name=""/>
        <dsp:cNvSpPr/>
      </dsp:nvSpPr>
      <dsp:spPr>
        <a:xfrm>
          <a:off x="5380002"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Ocean means the mission outcome was unsuccessfully landed to a specific region of the ocean.</a:t>
          </a:r>
          <a:endParaRPr lang="en-US" sz="1600" kern="1200" dirty="0"/>
        </a:p>
      </dsp:txBody>
      <dsp:txXfrm>
        <a:off x="5380002" y="587032"/>
        <a:ext cx="2444055" cy="1466433"/>
      </dsp:txXfrm>
    </dsp:sp>
    <dsp:sp modelId="{3DE1E173-1F89-7F44-97E9-4DC1022DB58B}">
      <dsp:nvSpPr>
        <dsp:cNvPr id="0" name=""/>
        <dsp:cNvSpPr/>
      </dsp:nvSpPr>
      <dsp:spPr>
        <a:xfrm>
          <a:off x="8068463" y="587032"/>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RTLS indicates that the mission outcome was successfully landed to a ground pad.  </a:t>
          </a:r>
          <a:endParaRPr lang="en-US" sz="1600" kern="1200" dirty="0"/>
        </a:p>
      </dsp:txBody>
      <dsp:txXfrm>
        <a:off x="8068463" y="587032"/>
        <a:ext cx="2444055" cy="1466433"/>
      </dsp:txXfrm>
    </dsp:sp>
    <dsp:sp modelId="{58989747-CC46-2543-A243-93A8B6449F4B}">
      <dsp:nvSpPr>
        <dsp:cNvPr id="0" name=""/>
        <dsp:cNvSpPr/>
      </dsp:nvSpPr>
      <dsp:spPr>
        <a:xfrm>
          <a:off x="3080"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RTLS indicates that the mission outcome was unsuccessfully landed to a ground pad. </a:t>
          </a:r>
          <a:endParaRPr lang="en-US" sz="1600" kern="1200" dirty="0"/>
        </a:p>
      </dsp:txBody>
      <dsp:txXfrm>
        <a:off x="3080" y="2297871"/>
        <a:ext cx="2444055" cy="1466433"/>
      </dsp:txXfrm>
    </dsp:sp>
    <dsp:sp modelId="{02E961A2-ABCD-DE4F-B6D9-4EDC87E62E90}">
      <dsp:nvSpPr>
        <dsp:cNvPr id="0" name=""/>
        <dsp:cNvSpPr/>
      </dsp:nvSpPr>
      <dsp:spPr>
        <a:xfrm>
          <a:off x="2691541"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True ASDS indicates that the mission outcome was successfully landed on a drone ship. </a:t>
          </a:r>
          <a:endParaRPr lang="en-US" sz="1600" kern="1200" dirty="0"/>
        </a:p>
      </dsp:txBody>
      <dsp:txXfrm>
        <a:off x="2691541" y="2297871"/>
        <a:ext cx="2444055" cy="1466433"/>
      </dsp:txXfrm>
    </dsp:sp>
    <dsp:sp modelId="{7487A442-D3E1-7647-BADE-58DB2E14A18C}">
      <dsp:nvSpPr>
        <dsp:cNvPr id="0" name=""/>
        <dsp:cNvSpPr/>
      </dsp:nvSpPr>
      <dsp:spPr>
        <a:xfrm>
          <a:off x="5380002"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False ASDS indicates that the mission outcome was unsuccessfully landed on a drone ship.</a:t>
          </a:r>
          <a:endParaRPr lang="en-US" sz="1600" kern="1200" dirty="0"/>
        </a:p>
      </dsp:txBody>
      <dsp:txXfrm>
        <a:off x="5380002" y="2297871"/>
        <a:ext cx="2444055" cy="1466433"/>
      </dsp:txXfrm>
    </dsp:sp>
    <dsp:sp modelId="{1E1B0188-D4C7-E04F-873E-CC283429980D}">
      <dsp:nvSpPr>
        <dsp:cNvPr id="0" name=""/>
        <dsp:cNvSpPr/>
      </dsp:nvSpPr>
      <dsp:spPr>
        <a:xfrm>
          <a:off x="8068463" y="2297871"/>
          <a:ext cx="2444055" cy="14664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These outcomes are converted to Training Labels with 1, which means the booster successfully landed.  A zero (0) means it was unsuccessful.</a:t>
          </a:r>
          <a:endParaRPr lang="en-US" sz="1600" kern="1200" dirty="0"/>
        </a:p>
      </dsp:txBody>
      <dsp:txXfrm>
        <a:off x="8068463" y="2297871"/>
        <a:ext cx="2444055" cy="1466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1A915-6816-4F16-9214-AB51F6D0A439}">
      <dsp:nvSpPr>
        <dsp:cNvPr id="0" name=""/>
        <dsp:cNvSpPr/>
      </dsp:nvSpPr>
      <dsp:spPr>
        <a:xfrm>
          <a:off x="708165" y="0"/>
          <a:ext cx="8025881" cy="5836777"/>
        </a:xfrm>
        <a:prstGeom prst="rightArrow">
          <a:avLst/>
        </a:prstGeom>
        <a:solidFill>
          <a:srgbClr val="FFC000"/>
        </a:solidFill>
        <a:ln>
          <a:noFill/>
        </a:ln>
        <a:effectLst/>
      </dsp:spPr>
      <dsp:style>
        <a:lnRef idx="0">
          <a:scrgbClr r="0" g="0" b="0"/>
        </a:lnRef>
        <a:fillRef idx="1">
          <a:scrgbClr r="0" g="0" b="0"/>
        </a:fillRef>
        <a:effectRef idx="0">
          <a:scrgbClr r="0" g="0" b="0"/>
        </a:effectRef>
        <a:fontRef idx="minor"/>
      </dsp:style>
    </dsp:sp>
    <dsp:sp modelId="{E5DF8D7E-E5DF-4736-8688-30BA1DEEB01C}">
      <dsp:nvSpPr>
        <dsp:cNvPr id="0" name=""/>
        <dsp:cNvSpPr/>
      </dsp:nvSpPr>
      <dsp:spPr>
        <a:xfrm>
          <a:off x="0" y="1708307"/>
          <a:ext cx="1293232" cy="2334710"/>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a:t>
          </a:r>
        </a:p>
        <a:p>
          <a:pPr marL="0" lvl="0" indent="0" algn="ctr" defTabSz="755650">
            <a:lnSpc>
              <a:spcPct val="90000"/>
            </a:lnSpc>
            <a:spcBef>
              <a:spcPct val="0"/>
            </a:spcBef>
            <a:spcAft>
              <a:spcPct val="35000"/>
            </a:spcAft>
            <a:buNone/>
          </a:pPr>
          <a:r>
            <a:rPr lang="en-US" sz="1700" kern="1200" dirty="0"/>
            <a:t>Process</a:t>
          </a:r>
        </a:p>
      </dsp:txBody>
      <dsp:txXfrm>
        <a:off x="63130" y="1771437"/>
        <a:ext cx="1166972" cy="2208450"/>
      </dsp:txXfrm>
    </dsp:sp>
    <dsp:sp modelId="{5C1F919B-5959-4D53-9DBC-9A2714290E89}">
      <dsp:nvSpPr>
        <dsp:cNvPr id="0" name=""/>
        <dsp:cNvSpPr/>
      </dsp:nvSpPr>
      <dsp:spPr>
        <a:xfrm>
          <a:off x="1358701" y="1751033"/>
          <a:ext cx="1293232" cy="233471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of launches at each site</a:t>
          </a:r>
          <a:endParaRPr lang="en-US" sz="1700" kern="1200" dirty="0"/>
        </a:p>
      </dsp:txBody>
      <dsp:txXfrm>
        <a:off x="1421831" y="1814163"/>
        <a:ext cx="1166972" cy="2208450"/>
      </dsp:txXfrm>
    </dsp:sp>
    <dsp:sp modelId="{E7E0C976-B741-41AF-8124-E23A7055F41E}">
      <dsp:nvSpPr>
        <dsp:cNvPr id="0" name=""/>
        <dsp:cNvSpPr/>
      </dsp:nvSpPr>
      <dsp:spPr>
        <a:xfrm>
          <a:off x="2716595" y="1751033"/>
          <a:ext cx="1293232" cy="233471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mission outcome per orbit type</a:t>
          </a:r>
          <a:endParaRPr lang="en-US" sz="1700" b="0" kern="1200" dirty="0"/>
        </a:p>
      </dsp:txBody>
      <dsp:txXfrm>
        <a:off x="2779725" y="1814163"/>
        <a:ext cx="1166972" cy="2208450"/>
      </dsp:txXfrm>
    </dsp:sp>
    <dsp:sp modelId="{D2A08110-8279-4729-9408-04D33D7708AB}">
      <dsp:nvSpPr>
        <dsp:cNvPr id="0" name=""/>
        <dsp:cNvSpPr/>
      </dsp:nvSpPr>
      <dsp:spPr>
        <a:xfrm>
          <a:off x="4074490" y="1751033"/>
          <a:ext cx="1293232" cy="2334710"/>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Export dataset as .CSV</a:t>
          </a:r>
          <a:endParaRPr lang="en-US" sz="1700" kern="1200" dirty="0"/>
        </a:p>
      </dsp:txBody>
      <dsp:txXfrm>
        <a:off x="4137620" y="1814163"/>
        <a:ext cx="1166972" cy="2208450"/>
      </dsp:txXfrm>
    </dsp:sp>
    <dsp:sp modelId="{2995CD34-19D5-4B6B-913C-C91E4B6DE307}">
      <dsp:nvSpPr>
        <dsp:cNvPr id="0" name=""/>
        <dsp:cNvSpPr/>
      </dsp:nvSpPr>
      <dsp:spPr>
        <a:xfrm>
          <a:off x="5432384" y="1751033"/>
          <a:ext cx="1293232" cy="2334710"/>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Calculate the number and occurrence of each orbit</a:t>
          </a:r>
          <a:endParaRPr lang="en-US" sz="1700" kern="1200" dirty="0"/>
        </a:p>
      </dsp:txBody>
      <dsp:txXfrm>
        <a:off x="5495514" y="1814163"/>
        <a:ext cx="1166972" cy="2208450"/>
      </dsp:txXfrm>
    </dsp:sp>
    <dsp:sp modelId="{36CC0158-5356-4A99-8B87-C069933CC441}">
      <dsp:nvSpPr>
        <dsp:cNvPr id="0" name=""/>
        <dsp:cNvSpPr/>
      </dsp:nvSpPr>
      <dsp:spPr>
        <a:xfrm>
          <a:off x="6790278" y="1751033"/>
          <a:ext cx="1293232" cy="233471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Create a landing outcome label from Outcome column</a:t>
          </a:r>
          <a:endParaRPr lang="en-US" sz="1700" kern="1200" dirty="0"/>
        </a:p>
      </dsp:txBody>
      <dsp:txXfrm>
        <a:off x="6853408" y="1814163"/>
        <a:ext cx="1166972" cy="2208450"/>
      </dsp:txXfrm>
    </dsp:sp>
    <dsp:sp modelId="{7B599CCE-012A-47F9-A4DF-E40C72ACA397}">
      <dsp:nvSpPr>
        <dsp:cNvPr id="0" name=""/>
        <dsp:cNvSpPr/>
      </dsp:nvSpPr>
      <dsp:spPr>
        <a:xfrm>
          <a:off x="8148173" y="1751033"/>
          <a:ext cx="1293232" cy="2334710"/>
        </a:xfrm>
        <a:prstGeom prst="roundRect">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baseline="0" dirty="0"/>
            <a:t>Work out success rate for every landing in dataset</a:t>
          </a:r>
          <a:endParaRPr lang="en-US" sz="1700" kern="1200" dirty="0"/>
        </a:p>
      </dsp:txBody>
      <dsp:txXfrm>
        <a:off x="8211303" y="1814163"/>
        <a:ext cx="1166972" cy="2208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886C8-B51C-AD41-BAAF-6E7F3FA7E669}">
      <dsp:nvSpPr>
        <dsp:cNvPr id="0" name=""/>
        <dsp:cNvSpPr/>
      </dsp:nvSpPr>
      <dsp:spPr>
        <a:xfrm>
          <a:off x="0" y="9792"/>
          <a:ext cx="575310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Scatter Graphs being drawn:</a:t>
          </a:r>
          <a:endParaRPr lang="en-US" sz="1800" kern="1200" dirty="0"/>
        </a:p>
      </dsp:txBody>
      <dsp:txXfrm>
        <a:off x="21075" y="30867"/>
        <a:ext cx="5710950" cy="389580"/>
      </dsp:txXfrm>
    </dsp:sp>
    <dsp:sp modelId="{8B4B403F-5399-704C-9B8D-58CD3E0B361C}">
      <dsp:nvSpPr>
        <dsp:cNvPr id="0" name=""/>
        <dsp:cNvSpPr/>
      </dsp:nvSpPr>
      <dsp:spPr>
        <a:xfrm>
          <a:off x="0" y="441522"/>
          <a:ext cx="57531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Flight Number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Flight Number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Launch Site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Flight Number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Payload vs. Orbit Type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Orbit vs. Payload Mass</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Scatter plots demonstrate how one variable is influenced by another. The relationship between two variables is called their correlation. Scatter plots usually consist of a large amount of data.</a:t>
          </a:r>
          <a:endParaRPr lang="en-US" sz="1400" kern="1200" dirty="0"/>
        </a:p>
      </dsp:txBody>
      <dsp:txXfrm>
        <a:off x="0" y="441522"/>
        <a:ext cx="5753100" cy="2086560"/>
      </dsp:txXfrm>
    </dsp:sp>
    <dsp:sp modelId="{AD8D08B2-FDA6-DD4C-9179-B968A6183866}">
      <dsp:nvSpPr>
        <dsp:cNvPr id="0" name=""/>
        <dsp:cNvSpPr/>
      </dsp:nvSpPr>
      <dsp:spPr>
        <a:xfrm>
          <a:off x="0" y="2528082"/>
          <a:ext cx="5753100"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baseline="0" dirty="0"/>
            <a:t>Bar Graph being drawn:</a:t>
          </a:r>
          <a:endParaRPr lang="en-US" sz="1800" kern="1200" dirty="0"/>
        </a:p>
      </dsp:txBody>
      <dsp:txXfrm>
        <a:off x="21075" y="2549157"/>
        <a:ext cx="5710950" cy="389580"/>
      </dsp:txXfrm>
    </dsp:sp>
    <dsp:sp modelId="{C6CC37F0-555F-AE40-BA2E-21195099CC8C}">
      <dsp:nvSpPr>
        <dsp:cNvPr id="0" name=""/>
        <dsp:cNvSpPr/>
      </dsp:nvSpPr>
      <dsp:spPr>
        <a:xfrm>
          <a:off x="0" y="2959812"/>
          <a:ext cx="5753100" cy="10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Mean vs. Orbit</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bar diagram makes it easy to compare sets of data between different groups The graph represents categories on one axis and a discrete value in the other. The goal is to show the relationship between the two axes. Bar charts can also show big changes in data over time.</a:t>
          </a:r>
          <a:endParaRPr lang="en-US" sz="1400" kern="1200" dirty="0"/>
        </a:p>
      </dsp:txBody>
      <dsp:txXfrm>
        <a:off x="0" y="2959812"/>
        <a:ext cx="5753100" cy="1080540"/>
      </dsp:txXfrm>
    </dsp:sp>
    <dsp:sp modelId="{BC7893E1-9D57-6448-806B-F62E23963DBF}">
      <dsp:nvSpPr>
        <dsp:cNvPr id="0" name=""/>
        <dsp:cNvSpPr/>
      </dsp:nvSpPr>
      <dsp:spPr>
        <a:xfrm>
          <a:off x="0" y="4040352"/>
          <a:ext cx="5753100" cy="4317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baseline="0" dirty="0"/>
            <a:t>Line Graph being drawn:</a:t>
          </a:r>
          <a:endParaRPr lang="en-US" sz="1800" kern="1200" dirty="0"/>
        </a:p>
      </dsp:txBody>
      <dsp:txXfrm>
        <a:off x="21075" y="4061427"/>
        <a:ext cx="5710950" cy="389580"/>
      </dsp:txXfrm>
    </dsp:sp>
    <dsp:sp modelId="{156343D8-5588-FA4D-ADBA-F625606F5516}">
      <dsp:nvSpPr>
        <dsp:cNvPr id="0" name=""/>
        <dsp:cNvSpPr/>
      </dsp:nvSpPr>
      <dsp:spPr>
        <a:xfrm>
          <a:off x="0" y="4472082"/>
          <a:ext cx="5753100" cy="93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6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baseline="0" dirty="0"/>
            <a:t>Success Rate vs. Year</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Line graphs are useful in that they show data variables and trends very clearly and can help to make predictions about the results of data.</a:t>
          </a:r>
          <a:endParaRPr lang="en-US" sz="1400" kern="1200" dirty="0"/>
        </a:p>
        <a:p>
          <a:pPr marL="114300" lvl="1" indent="-114300" algn="l" defTabSz="622300">
            <a:lnSpc>
              <a:spcPct val="90000"/>
            </a:lnSpc>
            <a:spcBef>
              <a:spcPct val="0"/>
            </a:spcBef>
            <a:spcAft>
              <a:spcPct val="20000"/>
            </a:spcAft>
            <a:buChar char="•"/>
          </a:pPr>
          <a:r>
            <a:rPr lang="en-US" sz="1400" kern="1200" dirty="0"/>
            <a:t>:</a:t>
          </a:r>
        </a:p>
      </dsp:txBody>
      <dsp:txXfrm>
        <a:off x="0" y="4472082"/>
        <a:ext cx="5753100" cy="931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48EA4-8CAB-AB4F-B954-40360CD4AB32}">
      <dsp:nvSpPr>
        <dsp:cNvPr id="0" name=""/>
        <dsp:cNvSpPr/>
      </dsp:nvSpPr>
      <dsp:spPr>
        <a:xfrm>
          <a:off x="0" y="25824"/>
          <a:ext cx="3363974" cy="336397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0" i="0" kern="1200" dirty="0"/>
            <a:t>Using the function MIN works out the minimum date in the column Date </a:t>
          </a:r>
        </a:p>
      </dsp:txBody>
      <dsp:txXfrm>
        <a:off x="492643" y="518467"/>
        <a:ext cx="2378688" cy="2378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75C88-AD21-684B-872C-915EC426CA10}">
      <dsp:nvSpPr>
        <dsp:cNvPr id="0" name=""/>
        <dsp:cNvSpPr/>
      </dsp:nvSpPr>
      <dsp:spPr>
        <a:xfrm>
          <a:off x="0" y="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80495-C683-3047-A3EB-1A3BA160B86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The Tree Classifier Algorithm is the best for Machine Learning for this dataset</a:t>
          </a:r>
          <a:endParaRPr lang="en-US" sz="2600" kern="1200" dirty="0"/>
        </a:p>
      </dsp:txBody>
      <dsp:txXfrm>
        <a:off x="0" y="0"/>
        <a:ext cx="6492875" cy="1276350"/>
      </dsp:txXfrm>
    </dsp:sp>
    <dsp:sp modelId="{2BF4095E-61CC-2F48-BA39-B5564A7E3227}">
      <dsp:nvSpPr>
        <dsp:cNvPr id="0" name=""/>
        <dsp:cNvSpPr/>
      </dsp:nvSpPr>
      <dsp:spPr>
        <a:xfrm>
          <a:off x="0" y="12763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7CA05-0990-0F48-AD6D-1328436DB6A1}">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Low weighted payloads perform better than the heavier payloads</a:t>
          </a:r>
          <a:endParaRPr lang="en-US" sz="2600" kern="1200" dirty="0"/>
        </a:p>
      </dsp:txBody>
      <dsp:txXfrm>
        <a:off x="0" y="1276350"/>
        <a:ext cx="6492875" cy="1276350"/>
      </dsp:txXfrm>
    </dsp:sp>
    <dsp:sp modelId="{DAB6A19A-BE4B-864D-A975-3B17A127E258}">
      <dsp:nvSpPr>
        <dsp:cNvPr id="0" name=""/>
        <dsp:cNvSpPr/>
      </dsp:nvSpPr>
      <dsp:spPr>
        <a:xfrm>
          <a:off x="0" y="255270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5204B-0159-8E4A-BC8D-F6C0F090F23E}">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dirty="0"/>
            <a:t>Orbit GEO,HEO,SSO,ES-L1 has the best Success Rate</a:t>
          </a:r>
          <a:endParaRPr lang="en-US" sz="2600" kern="1200" dirty="0"/>
        </a:p>
      </dsp:txBody>
      <dsp:txXfrm>
        <a:off x="0" y="2552700"/>
        <a:ext cx="6492875" cy="1276350"/>
      </dsp:txXfrm>
    </dsp:sp>
    <dsp:sp modelId="{B444E42F-4B31-9649-84E2-521B73B86565}">
      <dsp:nvSpPr>
        <dsp:cNvPr id="0" name=""/>
        <dsp:cNvSpPr/>
      </dsp:nvSpPr>
      <dsp:spPr>
        <a:xfrm>
          <a:off x="0" y="3829050"/>
          <a:ext cx="649287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3F512-9594-214E-A103-83F95F8F72F2}">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100000"/>
            </a:lnSpc>
            <a:spcBef>
              <a:spcPct val="0"/>
            </a:spcBef>
            <a:spcAft>
              <a:spcPct val="35000"/>
            </a:spcAft>
            <a:buNone/>
            <a:defRPr cap="all"/>
          </a:pPr>
          <a:r>
            <a:rPr lang="en-US" sz="2600" b="0" i="0" kern="1200" baseline="0" dirty="0"/>
            <a:t>KSC LC-39A had the most successful launches from all the sites</a:t>
          </a:r>
          <a:endParaRPr lang="en-US" sz="2600" kern="1200" dirty="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11/11/21</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8571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2813993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129663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290416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342333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dirty="0"/>
          </a:p>
        </p:txBody>
      </p:sp>
    </p:spTree>
    <p:extLst>
      <p:ext uri="{BB962C8B-B14F-4D97-AF65-F5344CB8AC3E}">
        <p14:creationId xmlns:p14="http://schemas.microsoft.com/office/powerpoint/2010/main" val="233721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dirty="0"/>
          </a:p>
        </p:txBody>
      </p:sp>
    </p:spTree>
    <p:extLst>
      <p:ext uri="{BB962C8B-B14F-4D97-AF65-F5344CB8AC3E}">
        <p14:creationId xmlns:p14="http://schemas.microsoft.com/office/powerpoint/2010/main" val="1447817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35515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2336375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24288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2774022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229337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83811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3780114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337093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11/11/21</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9.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Dr. Jennifer Young</a:t>
            </a:r>
          </a:p>
          <a:p>
            <a:r>
              <a:rPr lang="en-US" dirty="0">
                <a:solidFill>
                  <a:schemeClr val="bg2"/>
                </a:solidFill>
                <a:latin typeface="Abadi" panose="020B0604020104020204" pitchFamily="34" charset="0"/>
                <a:ea typeface="SF Pro" pitchFamily="2" charset="0"/>
                <a:cs typeface="SF Pro" pitchFamily="2" charset="0"/>
              </a:rPr>
              <a:t>November 23,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4825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624568"/>
            <a:ext cx="3766457" cy="5412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EDA with Data Visualization</a:t>
            </a: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128250" y="6356350"/>
            <a:ext cx="122555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dirty="0">
              <a:solidFill>
                <a:schemeClr val="tx1">
                  <a:tint val="75000"/>
                </a:schemeClr>
              </a:solidFill>
              <a:latin typeface="+mn-lt"/>
            </a:endParaRPr>
          </a:p>
        </p:txBody>
      </p:sp>
      <p:graphicFrame>
        <p:nvGraphicFramePr>
          <p:cNvPr id="2" name="Content Placeholder 1">
            <a:extLst>
              <a:ext uri="{FF2B5EF4-FFF2-40B4-BE49-F238E27FC236}">
                <a16:creationId xmlns:a16="http://schemas.microsoft.com/office/drawing/2014/main" id="{C78E477F-12E3-4E2D-BFE3-0AFB7A160ED1}"/>
              </a:ext>
            </a:extLst>
          </p:cNvPr>
          <p:cNvGraphicFramePr>
            <a:graphicFrameLocks noGrp="1"/>
          </p:cNvGraphicFramePr>
          <p:nvPr>
            <p:ph idx="4294967295"/>
            <p:extLst>
              <p:ext uri="{D42A27DB-BD31-4B8C-83A1-F6EECF244321}">
                <p14:modId xmlns:p14="http://schemas.microsoft.com/office/powerpoint/2010/main" val="1532763218"/>
              </p:ext>
            </p:extLst>
          </p:nvPr>
        </p:nvGraphicFramePr>
        <p:xfrm>
          <a:off x="5600700" y="623888"/>
          <a:ext cx="5753100" cy="5413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E4D7A79-0229-764A-9C24-94C5B4043ECA}"/>
              </a:ext>
            </a:extLst>
          </p:cNvPr>
          <p:cNvSpPr txBox="1"/>
          <p:nvPr/>
        </p:nvSpPr>
        <p:spPr>
          <a:xfrm>
            <a:off x="529389" y="5934670"/>
            <a:ext cx="1061887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Rectangle 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4549" y="365760"/>
            <a:ext cx="6861058" cy="6089904"/>
          </a:xfrm>
          <a:prstGeom prst="rect">
            <a:avLst/>
          </a:prstGeom>
        </p:spPr>
        <p:txBody>
          <a:bodyPr vert="horz" lIns="91440" tIns="45720" rIns="91440" bIns="45720" rtlCol="0" anchor="ctr">
            <a:normAutofit fontScale="62500" lnSpcReduction="20000"/>
          </a:bodyPr>
          <a:lstStyle/>
          <a:p>
            <a:r>
              <a:rPr lang="en-US" sz="2000" i="0" u="none" strike="noStrike" baseline="0" dirty="0"/>
              <a:t>We </a:t>
            </a:r>
            <a:r>
              <a:rPr lang="en-US" sz="2000" dirty="0"/>
              <a:t>used </a:t>
            </a:r>
            <a:r>
              <a:rPr lang="en-US" sz="2000" i="0" u="none" strike="noStrike" baseline="0" dirty="0"/>
              <a:t>SQL queries to get the answers in the dataset : </a:t>
            </a:r>
          </a:p>
          <a:p>
            <a:r>
              <a:rPr lang="en-US" sz="2000" i="0" u="none" strike="noStrike" baseline="0" dirty="0"/>
              <a:t>•Displaying the names of the unique launch sites in the space </a:t>
            </a:r>
            <a:r>
              <a:rPr lang="en-US" sz="2000" dirty="0"/>
              <a:t>mission</a:t>
            </a:r>
            <a:br>
              <a:rPr lang="en-US" sz="2000" dirty="0"/>
            </a:br>
            <a:r>
              <a:rPr lang="en-US" sz="2000" dirty="0"/>
              <a:t>%sql select Unique(LAUNCH_SITE) from SPACEXTBL;</a:t>
            </a:r>
            <a:endParaRPr lang="en-US" sz="2000" i="0" u="none" strike="noStrike" baseline="0" dirty="0"/>
          </a:p>
          <a:p>
            <a:r>
              <a:rPr lang="en-US" sz="2000" i="0" u="none" strike="noStrike" baseline="0" dirty="0"/>
              <a:t>•Displaying 5 records where launch sites begin with the string 'KSC</a:t>
            </a:r>
            <a:r>
              <a:rPr lang="en-US" sz="2000" dirty="0"/>
              <a:t>’</a:t>
            </a:r>
            <a:br>
              <a:rPr lang="en-US" sz="2000" dirty="0"/>
            </a:br>
            <a:r>
              <a:rPr lang="en-US" sz="2000" dirty="0"/>
              <a:t>%sql SELECT LAUNCH_SITE from SPACEXTBL where (LAUNCH_SITE) LIKE 'CCA%' LIMIT 5;</a:t>
            </a:r>
            <a:endParaRPr lang="en-US" sz="2000" i="0" u="none" strike="noStrike" baseline="0" dirty="0"/>
          </a:p>
          <a:p>
            <a:r>
              <a:rPr lang="en-US" sz="2000" i="0" u="none" strike="noStrike" baseline="0" dirty="0"/>
              <a:t>•Displaying the total payload mass carried by boosters launched by NASA (CRS</a:t>
            </a:r>
            <a:r>
              <a:rPr lang="en-US" sz="2000" dirty="0"/>
              <a:t>)</a:t>
            </a:r>
            <a:br>
              <a:rPr lang="en-US" sz="2000" dirty="0"/>
            </a:br>
            <a:r>
              <a:rPr lang="en-US" sz="2000" dirty="0"/>
              <a:t>%sql select sum(PAYLOAD_MASS__KG_) as payloadmass from SPACEXTBL;</a:t>
            </a:r>
            <a:endParaRPr lang="en-US" sz="2000" i="0" u="none" strike="noStrike" baseline="0" dirty="0"/>
          </a:p>
          <a:p>
            <a:r>
              <a:rPr lang="en-US" sz="2000" i="0" u="none" strike="noStrike" baseline="0" dirty="0"/>
              <a:t>•Displaying average payload mass carried by booster version F9 </a:t>
            </a:r>
            <a:r>
              <a:rPr lang="en-US" sz="2000" dirty="0"/>
              <a:t>v1.1</a:t>
            </a:r>
            <a:br>
              <a:rPr lang="en-US" sz="2000" dirty="0"/>
            </a:br>
            <a:r>
              <a:rPr lang="en-US" sz="2000" dirty="0"/>
              <a:t>%sql select avg(PAYLOAD_MASS__KG_) as payloadmass from SPACEXTBL;</a:t>
            </a:r>
            <a:endParaRPr lang="en-US" sz="2000" i="0" u="none" strike="noStrike" baseline="0" dirty="0"/>
          </a:p>
          <a:p>
            <a:r>
              <a:rPr lang="en-US" sz="2000" i="0" u="none" strike="noStrike" baseline="0" dirty="0"/>
              <a:t>•Listing the date where the successful landing outcome in ground pad was </a:t>
            </a:r>
            <a:r>
              <a:rPr lang="en-US" sz="2000" dirty="0"/>
              <a:t>achieved.</a:t>
            </a:r>
            <a:br>
              <a:rPr lang="en-US" sz="2000" dirty="0"/>
            </a:br>
            <a:r>
              <a:rPr lang="en-US" sz="2000" dirty="0"/>
              <a:t>%sql select min(DATE) from SPACEXTBL;</a:t>
            </a:r>
            <a:endParaRPr lang="en-US" sz="2000" i="0" u="none" strike="noStrike" baseline="0" dirty="0"/>
          </a:p>
          <a:p>
            <a:r>
              <a:rPr lang="en-US" sz="2000" i="0" u="none" strike="noStrike" baseline="0" dirty="0"/>
              <a:t>•Listing the names of the boosters which have success in ground pad and have payload mass greater than 4000 but less than </a:t>
            </a:r>
            <a:r>
              <a:rPr lang="en-US" sz="2000" dirty="0"/>
              <a:t>6000</a:t>
            </a:r>
            <a:br>
              <a:rPr lang="en-US" sz="2000" dirty="0"/>
            </a:br>
            <a:r>
              <a:rPr lang="en-US" sz="2000" dirty="0"/>
              <a:t>%sql select BOOSTER_VERSION from SPACEXTBL where LANDING__OUTCOME='Success (drone ship)' and PAYLOAD_MASS__KG_ BETWEEN 4000 and 6000;</a:t>
            </a:r>
            <a:endParaRPr lang="en-US" sz="2000" i="0" u="none" strike="noStrike" baseline="0" dirty="0"/>
          </a:p>
          <a:p>
            <a:r>
              <a:rPr lang="en-US" sz="2000" i="0" u="none" strike="noStrike" baseline="0" dirty="0"/>
              <a:t>•Listing the total number of successful and failure mission </a:t>
            </a:r>
            <a:r>
              <a:rPr lang="en-US" sz="2000" dirty="0"/>
              <a:t>outcomes</a:t>
            </a:r>
            <a:br>
              <a:rPr lang="en-US" sz="2000" dirty="0"/>
            </a:br>
            <a:r>
              <a:rPr lang="en-US" sz="2000" dirty="0"/>
              <a:t>%sql select count(MISSION_OUTCOME) as missionoutcomes from SPACEXTBL GROUP BY MISSION_OUTCOME;</a:t>
            </a:r>
            <a:endParaRPr lang="en-US" sz="2000" i="0" u="none" strike="noStrike" baseline="0" dirty="0"/>
          </a:p>
          <a:p>
            <a:r>
              <a:rPr lang="en-US" sz="2000" i="0" u="none" strike="noStrike" baseline="0" dirty="0"/>
              <a:t>•Listing the names of the booster_versions which have carried the maximum payload mass</a:t>
            </a:r>
            <a:r>
              <a:rPr lang="en-US" sz="2000" dirty="0"/>
              <a:t>.</a:t>
            </a:r>
            <a:br>
              <a:rPr lang="en-US" sz="2000" dirty="0"/>
            </a:br>
            <a:r>
              <a:rPr lang="en-US" sz="2000" dirty="0"/>
              <a:t>%sql select BOOSTER_VERSION as boosterversion from SPACEXTBL where PAYLOAD_MASS__KG_=(select max(PAYLOAD_MASS__KG_) from SPACEXTBL);</a:t>
            </a:r>
            <a:endParaRPr lang="en-US" sz="2000" i="0" u="none" strike="noStrike" baseline="0" dirty="0"/>
          </a:p>
          <a:p>
            <a:r>
              <a:rPr lang="en-US" sz="2000" i="0" u="none" strike="noStrike" baseline="0" dirty="0"/>
              <a:t>•Listing the records which will display the month names, successful landing_outcomesin ground pad ,booster versions, launch_sitefor the months in year </a:t>
            </a:r>
            <a:r>
              <a:rPr lang="en-US" sz="2000" dirty="0"/>
              <a:t>2017</a:t>
            </a:r>
            <a:br>
              <a:rPr lang="en-US" sz="2000" dirty="0"/>
            </a:br>
            <a:r>
              <a:rPr lang="en-US" sz="2000" dirty="0"/>
              <a:t>%sql SELECT MONTH(DATE),MISSION_OUTCOME,BOOSTER_VERSION,LAUNCH_SITE FROM SPACEXTBL where EXTRACT(YEAR FROM DATE)='2015';</a:t>
            </a:r>
            <a:endParaRPr lang="en-US" sz="2000" i="0" u="none" strike="noStrike" baseline="0" dirty="0"/>
          </a:p>
          <a:p>
            <a:r>
              <a:rPr lang="en-US" sz="2000" i="0" u="none" strike="noStrike" baseline="0" dirty="0"/>
              <a:t>•Ranking the count of successful landing_outcomesbetween the date 2010-06-04 and 2017-03-20 in descending order</a:t>
            </a:r>
            <a:r>
              <a:rPr lang="en-US" sz="2000" dirty="0"/>
              <a:t>.</a:t>
            </a:r>
            <a:br>
              <a:rPr lang="en-US" sz="2000" dirty="0"/>
            </a:br>
            <a:r>
              <a:rPr lang="en-US" sz="2000" dirty="0"/>
              <a:t>%sql SELECT LANDING__OUTCOME FROM SPACEXTBL WHERE DATE BETWEEN '2010-06-04' AND '2017-03-20' ORDER BY DATE DESC;</a:t>
            </a:r>
          </a:p>
          <a:p>
            <a:r>
              <a:rPr lang="en-US" sz="2000" dirty="0"/>
              <a:t>Github link:</a:t>
            </a:r>
          </a:p>
          <a:p>
            <a:r>
              <a:rPr lang="en-US" sz="2000" dirty="0"/>
              <a:t>https://github.com/datatitanic/capstone1/blob/7c590711964500163429fe63bbabe65fb3d172b8/Capstone/assets/notebook/notebook:EDA_SQL_3lPc1BDS9.ipynb</a:t>
            </a:r>
          </a:p>
          <a:p>
            <a:endParaRPr lang="en-US" sz="2000" i="0" u="none" strike="noStrike" baseline="0" dirty="0"/>
          </a:p>
          <a:p>
            <a:endParaRPr lang="en-US" sz="800" dirty="0"/>
          </a:p>
          <a:p>
            <a:endParaRPr lang="en-US" sz="8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1913468" y="365125"/>
            <a:ext cx="94403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dirty="0">
                <a:solidFill>
                  <a:schemeClr val="tx1"/>
                </a:solidFill>
                <a:latin typeface="+mj-lt"/>
                <a:ea typeface="+mj-ea"/>
                <a:cs typeface="+mj-cs"/>
              </a:rPr>
              <a:t>Build an Interactive Map with Folium</a:t>
            </a:r>
          </a:p>
        </p:txBody>
      </p:sp>
      <p:sp>
        <p:nvSpPr>
          <p:cNvPr id="36" name="Rectangle 35">
            <a:extLst>
              <a:ext uri="{FF2B5EF4-FFF2-40B4-BE49-F238E27FC236}">
                <a16:creationId xmlns:a16="http://schemas.microsoft.com/office/drawing/2014/main" id="{5DD103AA-7536-490B-973F-73CA63A7E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3" name="Graphic 32" descr="Map with pin">
            <a:extLst>
              <a:ext uri="{FF2B5EF4-FFF2-40B4-BE49-F238E27FC236}">
                <a16:creationId xmlns:a16="http://schemas.microsoft.com/office/drawing/2014/main" id="{7C914B60-8E0D-4046-9973-027478559C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r>
              <a:rPr lang="en-US" sz="1500" b="1" i="0" u="none" strike="noStrike" baseline="0" dirty="0"/>
              <a:t>To visualize the Launch Data into an interactive map. </a:t>
            </a:r>
            <a:r>
              <a:rPr lang="en-US" sz="1500" b="0" i="0" u="none" strike="noStrike" baseline="0" dirty="0"/>
              <a:t>We took the Latitude and Longitude Coordinates at each launch site and added a </a:t>
            </a:r>
            <a:r>
              <a:rPr lang="en-US" sz="1500" b="0" i="1" u="none" strike="noStrike" baseline="0" dirty="0"/>
              <a:t>Circle Marker around each launch site with a label of the name of the launch site.</a:t>
            </a:r>
            <a:endParaRPr lang="en-US" sz="1500" b="0" i="0" u="none" strike="noStrike" baseline="0" dirty="0"/>
          </a:p>
          <a:p>
            <a:r>
              <a:rPr lang="en-US" sz="1500" b="1" i="0" u="none" strike="noStrike" baseline="0" dirty="0"/>
              <a:t>We assigned the dataframe launch_outcomes(failures, successes) to </a:t>
            </a:r>
            <a:r>
              <a:rPr lang="en-US" sz="1500" b="1" i="1" u="none" strike="noStrike" baseline="0" dirty="0"/>
              <a:t>classes 0 and 1</a:t>
            </a:r>
            <a:r>
              <a:rPr lang="en-US" sz="1500" b="0" i="0" u="none" strike="noStrike" baseline="0" dirty="0"/>
              <a:t>with Greenand Redmarkers on the map in a MarkerCluster()</a:t>
            </a:r>
          </a:p>
          <a:p>
            <a:r>
              <a:rPr lang="en-US" sz="1500" b="1" i="0" u="none" strike="noStrike" baseline="0" dirty="0"/>
              <a:t>Using Haversine’s formula we calculated the distance </a:t>
            </a:r>
            <a:r>
              <a:rPr lang="en-US" sz="1500" b="0" i="0" u="none" strike="noStrike" baseline="0" dirty="0"/>
              <a:t>from the Launch Site to various landmarks to find various trends about what is around the Launch Site to measure patterns. </a:t>
            </a:r>
            <a:r>
              <a:rPr lang="en-US" sz="1500" b="1" i="0" u="none" strike="noStrike" baseline="0" dirty="0"/>
              <a:t>Lines </a:t>
            </a:r>
            <a:r>
              <a:rPr lang="en-US" sz="1500" b="0" i="0" u="none" strike="noStrike" baseline="0" dirty="0"/>
              <a:t>are drawn on the map to measure distance to landmarks</a:t>
            </a:r>
          </a:p>
          <a:p>
            <a:r>
              <a:rPr lang="en-US" sz="1500" b="1" i="0" u="none" strike="noStrike" baseline="0" dirty="0"/>
              <a:t>Example of some trends in which the Launch Site is situated in.</a:t>
            </a:r>
            <a:endParaRPr lang="en-US" sz="1500" b="0" i="0" u="none" strike="noStrike" baseline="0" dirty="0"/>
          </a:p>
          <a:p>
            <a:r>
              <a:rPr lang="en-US" sz="1500" b="0" i="0" u="none" strike="noStrike" baseline="0" dirty="0"/>
              <a:t>•Are launch sites in close proximity to railways? No</a:t>
            </a:r>
          </a:p>
          <a:p>
            <a:r>
              <a:rPr lang="en-US" sz="1500" b="0" i="0" u="none" strike="noStrike" baseline="0" dirty="0"/>
              <a:t>•Are launch sites in close proximity to highways? No</a:t>
            </a:r>
          </a:p>
          <a:p>
            <a:r>
              <a:rPr lang="en-US" sz="1500" b="0" i="0" u="none" strike="noStrike" baseline="0" dirty="0"/>
              <a:t>•Are launch sites in close proximity to coastline? Yes</a:t>
            </a:r>
          </a:p>
          <a:p>
            <a:r>
              <a:rPr lang="en-US" sz="1500" b="0" i="0" u="none" strike="noStrike" baseline="0" dirty="0"/>
              <a:t>•Do launch sites keep certain distance away from cities? Yes</a:t>
            </a:r>
          </a:p>
          <a:p>
            <a:r>
              <a:rPr lang="en-US" sz="1600" dirty="0"/>
              <a:t>Github link: https://github.com/datatitanic/capstone1/blob/7ed3ee6496d7426e2962b892176d9d8150b358a8/Capstone/assets/notebook/notebook:Visualization_with_folium_labs__eCHFi3Nz.ipynb</a:t>
            </a:r>
          </a:p>
          <a:p>
            <a:endParaRPr lang="en-US" sz="1500" dirty="0"/>
          </a:p>
          <a:p>
            <a:endParaRPr lang="en-US" sz="15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12</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034479" y="-370"/>
            <a:ext cx="3781361" cy="31786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rgbClr val="FFFFFF"/>
                </a:solidFill>
                <a:latin typeface="+mj-lt"/>
                <a:ea typeface="+mj-ea"/>
                <a:cs typeface="+mj-cs"/>
              </a:rPr>
              <a:t>Build a Dashboard with Plotly Dash</a:t>
            </a:r>
          </a:p>
        </p:txBody>
      </p:sp>
      <p:sp>
        <p:nvSpPr>
          <p:cNvPr id="33" name="Rectangle 3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13</a:t>
            </a:fld>
            <a:endParaRPr lang="en-US" sz="1100" dirty="0">
              <a:solidFill>
                <a:srgbClr val="FFFFFF"/>
              </a:solidFill>
              <a:latin typeface="+mn-lt"/>
            </a:endParaRPr>
          </a:p>
        </p:txBody>
      </p:sp>
      <p:sp>
        <p:nvSpPr>
          <p:cNvPr id="2" name="Rectangle 1">
            <a:extLst>
              <a:ext uri="{FF2B5EF4-FFF2-40B4-BE49-F238E27FC236}">
                <a16:creationId xmlns:a16="http://schemas.microsoft.com/office/drawing/2014/main" id="{AF00E482-4864-2F48-94D8-1AF7FB9F0714}"/>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D64253EC-EEDC-E447-858E-01070580AE1E}"/>
              </a:ext>
            </a:extLst>
          </p:cNvPr>
          <p:cNvSpPr txBox="1"/>
          <p:nvPr/>
        </p:nvSpPr>
        <p:spPr>
          <a:xfrm>
            <a:off x="6096000" y="1233478"/>
            <a:ext cx="5839326" cy="467820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3200" b="1" dirty="0">
                <a:solidFill>
                  <a:schemeClr val="bg1"/>
                </a:solidFill>
                <a:latin typeface="Calibri" panose="020F0502020204030204" pitchFamily="34" charset="0"/>
              </a:rPr>
              <a:t>Used Lab to build a Dashboard with Plotly Dash</a:t>
            </a:r>
            <a:endParaRPr lang="en-US" altLang="en-US" sz="1600" dirty="0">
              <a:solidFill>
                <a:schemeClr val="bg1"/>
              </a:solidFill>
            </a:endParaRPr>
          </a:p>
          <a:p>
            <a:pPr marL="0" lvl="0" indent="0" eaLnBrk="0" fontAlgn="base" hangingPunct="0">
              <a:lnSpc>
                <a:spcPct val="100000"/>
              </a:lnSpc>
              <a:spcBef>
                <a:spcPct val="0"/>
              </a:spcBef>
              <a:spcAft>
                <a:spcPct val="0"/>
              </a:spcAft>
              <a:buNone/>
            </a:pPr>
            <a:endParaRPr lang="en-US" altLang="en-US" b="1" dirty="0">
              <a:solidFill>
                <a:schemeClr val="bg1"/>
              </a:solidFill>
              <a:latin typeface="Calibri" panose="020F0502020204030204" pitchFamily="34" charset="0"/>
            </a:endParaRP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Created a Pie Chart that shows the total launches by a certain site/all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sites </a:t>
            </a:r>
          </a:p>
          <a:p>
            <a:pPr marL="0" lvl="0" indent="0" eaLnBrk="0" fontAlgn="base" hangingPunct="0">
              <a:lnSpc>
                <a:spcPct val="100000"/>
              </a:lnSpc>
              <a:spcBef>
                <a:spcPct val="0"/>
              </a:spcBef>
              <a:spcAft>
                <a:spcPct val="0"/>
              </a:spcAft>
              <a:buNone/>
            </a:pPr>
            <a:r>
              <a:rPr lang="en-US" altLang="en-US" sz="1800" i="1" dirty="0">
                <a:solidFill>
                  <a:schemeClr val="bg1"/>
                </a:solidFill>
                <a:cs typeface="Consolas" panose="020B0609020204030204" pitchFamily="49" charset="0"/>
              </a:rPr>
              <a:t>- Demonstrates the relative proportions of data classes</a:t>
            </a:r>
            <a:r>
              <a:rPr lang="en-US" altLang="en-US" sz="1800" dirty="0">
                <a:solidFill>
                  <a:schemeClr val="bg1"/>
                </a:solidFill>
                <a:cs typeface="Consolas" panose="020B0609020204030204" pitchFamily="49" charset="0"/>
              </a:rPr>
              <a:t>                                                                                 </a:t>
            </a:r>
          </a:p>
          <a:p>
            <a:pPr marL="0" lvl="0" indent="0" eaLnBrk="0" fontAlgn="base" hangingPunct="0">
              <a:lnSpc>
                <a:spcPct val="100000"/>
              </a:lnSpc>
              <a:spcBef>
                <a:spcPct val="0"/>
              </a:spcBef>
              <a:spcAft>
                <a:spcPct val="0"/>
              </a:spcAft>
              <a:buNone/>
            </a:pPr>
            <a:r>
              <a:rPr lang="en-US" altLang="en-US" sz="1800" dirty="0">
                <a:solidFill>
                  <a:schemeClr val="bg1"/>
                </a:solidFill>
                <a:cs typeface="Consolas" panose="020B0609020204030204" pitchFamily="49" charset="0"/>
              </a:rPr>
              <a:t>Scatter Graph showing the relationship with Outcome and Payload Mass (Kg) for the different Booster Versions </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Important because it illustrates the relationship between two variables.</a:t>
            </a:r>
            <a:br>
              <a:rPr lang="en-US" altLang="en-US" sz="1800" dirty="0">
                <a:solidFill>
                  <a:schemeClr val="bg1"/>
                </a:solidFill>
                <a:cs typeface="Consolas" panose="020B0609020204030204" pitchFamily="49" charset="0"/>
              </a:rPr>
            </a:br>
            <a:r>
              <a:rPr lang="en-US" altLang="en-US" sz="1800" dirty="0">
                <a:solidFill>
                  <a:schemeClr val="bg1"/>
                </a:solidFill>
                <a:cs typeface="Consolas" panose="020B0609020204030204" pitchFamily="49" charset="0"/>
              </a:rPr>
              <a:t>- Observation of minimum and maximum data points is obvious</a:t>
            </a:r>
          </a:p>
          <a:p>
            <a:pPr lvl="0" eaLnBrk="0" fontAlgn="base" hangingPunct="0">
              <a:lnSpc>
                <a:spcPct val="100000"/>
              </a:lnSpc>
              <a:spcBef>
                <a:spcPct val="0"/>
              </a:spcBef>
              <a:spcAft>
                <a:spcPct val="0"/>
              </a:spcAft>
              <a:buFontTx/>
              <a:buChar char="-"/>
            </a:pPr>
            <a:r>
              <a:rPr lang="en-US" altLang="en-US" sz="1800" dirty="0">
                <a:solidFill>
                  <a:schemeClr val="bg1"/>
                </a:solidFill>
                <a:cs typeface="Consolas" panose="020B0609020204030204" pitchFamily="49" charset="0"/>
              </a:rPr>
              <a:t>Most effective method to show a non-linear pattern.</a:t>
            </a:r>
          </a:p>
        </p:txBody>
      </p:sp>
      <p:sp>
        <p:nvSpPr>
          <p:cNvPr id="8" name="TextBox 7">
            <a:extLst>
              <a:ext uri="{FF2B5EF4-FFF2-40B4-BE49-F238E27FC236}">
                <a16:creationId xmlns:a16="http://schemas.microsoft.com/office/drawing/2014/main" id="{5E0A7926-E60D-8C4D-B41A-7616701188E9}"/>
              </a:ext>
            </a:extLst>
          </p:cNvPr>
          <p:cNvSpPr txBox="1"/>
          <p:nvPr/>
        </p:nvSpPr>
        <p:spPr>
          <a:xfrm>
            <a:off x="1226149" y="6023943"/>
            <a:ext cx="9801727" cy="646331"/>
          </a:xfrm>
          <a:prstGeom prst="rect">
            <a:avLst/>
          </a:prstGeom>
          <a:noFill/>
        </p:spPr>
        <p:txBody>
          <a:bodyPr wrap="square" rtlCol="0">
            <a:spAutoFit/>
          </a:bodyPr>
          <a:lstStyle/>
          <a:p>
            <a:r>
              <a:rPr lang="en-US" dirty="0">
                <a:solidFill>
                  <a:schemeClr val="bg1"/>
                </a:solidFill>
              </a:rPr>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352926"/>
            <a:ext cx="6555347" cy="6494936"/>
          </a:xfrm>
          <a:prstGeom prst="rect">
            <a:avLst/>
          </a:prstGeom>
        </p:spPr>
        <p:txBody>
          <a:bodyPr vert="horz" lIns="91440" tIns="45720" rIns="91440" bIns="45720" rtlCol="0" anchor="ctr">
            <a:normAutofit fontScale="70000" lnSpcReduction="20000"/>
          </a:bodyPr>
          <a:lstStyle/>
          <a:p>
            <a:r>
              <a:rPr lang="en-US" sz="2000" b="1" dirty="0">
                <a:latin typeface="Arial" panose="020B0604020202020204" pitchFamily="34" charset="0"/>
                <a:cs typeface="Arial" panose="020B0604020202020204" pitchFamily="34" charset="0"/>
              </a:rPr>
              <a:t>BUILDING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L</a:t>
            </a:r>
            <a:r>
              <a:rPr lang="en-US" sz="2000" dirty="0">
                <a:latin typeface="Arial" panose="020B0604020202020204" pitchFamily="34" charset="0"/>
                <a:cs typeface="Arial" panose="020B0604020202020204" pitchFamily="34" charset="0"/>
              </a:rPr>
              <a:t>oad our dataset into NumPy and Pandas</a:t>
            </a:r>
          </a:p>
          <a:p>
            <a:r>
              <a:rPr lang="en-US" sz="2000" dirty="0">
                <a:latin typeface="Arial" panose="020B0604020202020204" pitchFamily="34" charset="0"/>
                <a:cs typeface="Arial" panose="020B0604020202020204" pitchFamily="34" charset="0"/>
              </a:rPr>
              <a:t>•Convert Data</a:t>
            </a:r>
          </a:p>
          <a:p>
            <a:r>
              <a:rPr lang="en-US" sz="2000" dirty="0">
                <a:latin typeface="Arial" panose="020B0604020202020204" pitchFamily="34" charset="0"/>
                <a:cs typeface="Arial" panose="020B0604020202020204" pitchFamily="34" charset="0"/>
              </a:rPr>
              <a:t>•Split our data into training and test data sets</a:t>
            </a:r>
          </a:p>
          <a:p>
            <a:r>
              <a:rPr lang="en-US" sz="2000" dirty="0">
                <a:latin typeface="Arial" panose="020B0604020202020204" pitchFamily="34" charset="0"/>
                <a:cs typeface="Arial" panose="020B0604020202020204" pitchFamily="34" charset="0"/>
              </a:rPr>
              <a:t>•Find out how many test samples we have</a:t>
            </a:r>
          </a:p>
          <a:p>
            <a:r>
              <a:rPr lang="en-US" sz="2000" dirty="0">
                <a:latin typeface="Arial" panose="020B0604020202020204" pitchFamily="34" charset="0"/>
                <a:cs typeface="Arial" panose="020B0604020202020204" pitchFamily="34" charset="0"/>
              </a:rPr>
              <a:t>•Choose which type of machine learning algorithms we want to use</a:t>
            </a:r>
          </a:p>
          <a:p>
            <a:r>
              <a:rPr lang="en-US" sz="2000" dirty="0">
                <a:latin typeface="Arial" panose="020B0604020202020204" pitchFamily="34" charset="0"/>
                <a:cs typeface="Arial" panose="020B0604020202020204" pitchFamily="34" charset="0"/>
              </a:rPr>
              <a:t>•Set our parameters and algorithms to GridSearchCV</a:t>
            </a:r>
          </a:p>
          <a:p>
            <a:r>
              <a:rPr lang="en-US" sz="2000" dirty="0">
                <a:latin typeface="Arial" panose="020B0604020202020204" pitchFamily="34" charset="0"/>
                <a:cs typeface="Arial" panose="020B0604020202020204" pitchFamily="34" charset="0"/>
              </a:rPr>
              <a:t>•Fit our datasets into the GridSearchCVobjects and train our dataset.</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CHECKING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•Check accuracy for each model</a:t>
            </a:r>
          </a:p>
          <a:p>
            <a:r>
              <a:rPr lang="en-US" sz="2000" dirty="0">
                <a:latin typeface="Arial" panose="020B0604020202020204" pitchFamily="34" charset="0"/>
                <a:cs typeface="Arial" panose="020B0604020202020204" pitchFamily="34" charset="0"/>
              </a:rPr>
              <a:t>•Get tuned hyperparameters for each type of algorithms</a:t>
            </a:r>
          </a:p>
          <a:p>
            <a:r>
              <a:rPr lang="en-US" sz="2000" dirty="0">
                <a:latin typeface="Arial" panose="020B0604020202020204" pitchFamily="34" charset="0"/>
                <a:cs typeface="Arial" panose="020B0604020202020204" pitchFamily="34" charset="0"/>
              </a:rPr>
              <a:t>•Plot the Confusion Matrix</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IMPROVING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•Feature Engineering</a:t>
            </a:r>
          </a:p>
          <a:p>
            <a:r>
              <a:rPr lang="en-US" sz="2000" dirty="0">
                <a:latin typeface="Arial" panose="020B0604020202020204" pitchFamily="34" charset="0"/>
                <a:cs typeface="Arial" panose="020B0604020202020204" pitchFamily="34" charset="0"/>
              </a:rPr>
              <a:t>•Algorithm Tuning</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FINDING THE BEST PERFORMING CLASSIFICATION MODEL</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model with the best accuracy score wins the best performing model</a:t>
            </a:r>
          </a:p>
          <a:p>
            <a:r>
              <a:rPr lang="en-US" sz="2000" dirty="0"/>
              <a:t>Github link: https://github.com/datatitanic/capstone1/blob/7ed3ee6496d7426e2962b892176d9d8150b358a8/Capstone/assets/notebook/notebook:Machine_Learning_Prediction_6d7EKa2Jc.ipynb</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Results</a:t>
            </a:r>
          </a:p>
        </p:txBody>
      </p:sp>
      <p:cxnSp>
        <p:nvCxnSpPr>
          <p:cNvPr id="33" name="Straight Connector 3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62DBE3B-CF7B-B24A-8814-B6165D4F7E47}"/>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Bef>
                <a:spcPts val="1400"/>
              </a:spcBef>
              <a:buFont typeface="Arial" panose="020B0604020202020204" pitchFamily="34" charset="0"/>
              <a:buChar char="•"/>
            </a:pPr>
            <a:r>
              <a:rPr lang="en-US" sz="2000" dirty="0">
                <a:solidFill>
                  <a:schemeClr val="bg1"/>
                </a:solidFill>
              </a:rPr>
              <a:t>Interactive analytics demo with screenshots</a:t>
            </a:r>
          </a:p>
          <a:p>
            <a:pPr indent="-228600">
              <a:lnSpc>
                <a:spcPct val="90000"/>
              </a:lnSpc>
              <a:spcBef>
                <a:spcPts val="1400"/>
              </a:spcBef>
              <a:buFont typeface="Arial" panose="020B0604020202020204" pitchFamily="34" charset="0"/>
              <a:buChar char="•"/>
            </a:pPr>
            <a:r>
              <a:rPr lang="en-US" sz="2000" dirty="0">
                <a:solidFill>
                  <a:schemeClr val="bg1"/>
                </a:solidFill>
              </a:rPr>
              <a:t>Exploratory data analysis findings</a:t>
            </a:r>
          </a:p>
          <a:p>
            <a:pPr indent="-228600">
              <a:lnSpc>
                <a:spcPct val="90000"/>
              </a:lnSpc>
              <a:spcBef>
                <a:spcPts val="1400"/>
              </a:spcBef>
              <a:buFont typeface="Arial" panose="020B0604020202020204" pitchFamily="34" charset="0"/>
              <a:buChar char="•"/>
            </a:pPr>
            <a:r>
              <a:rPr lang="en-US" sz="2000" dirty="0">
                <a:solidFill>
                  <a:schemeClr val="bg1"/>
                </a:solidFill>
              </a:rPr>
              <a:t>Predictive analysis findings</a:t>
            </a:r>
          </a:p>
        </p:txBody>
      </p:sp>
      <p:pic>
        <p:nvPicPr>
          <p:cNvPr id="21" name="Graphic 20" descr="Bar chart">
            <a:extLst>
              <a:ext uri="{FF2B5EF4-FFF2-40B4-BE49-F238E27FC236}">
                <a16:creationId xmlns:a16="http://schemas.microsoft.com/office/drawing/2014/main" id="{3477F890-F5E4-4865-804C-CEACF0F1D4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2398" y="484632"/>
            <a:ext cx="5733287" cy="5733287"/>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15</a:t>
            </a:fld>
            <a:endParaRPr lang="en-US" sz="1200" dirty="0">
              <a:solidFill>
                <a:schemeClr val="tx1">
                  <a:tint val="75000"/>
                </a:schemeClr>
              </a:solidFill>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a:buFont typeface="Arial" panose="020B0604020202020204" pitchFamily="34" charset="0"/>
              <a:buChar char="•"/>
            </a:pPr>
            <a:endParaRPr lang="en-US" dirty="0">
              <a:solidFill>
                <a:schemeClr val="tx1"/>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A566346-753C-E149-922C-A671EFA1496B}"/>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Flight Number vs. Launch Site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39" name="Freeform: Shape 38">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Content Placeholder 5">
            <a:extLst>
              <a:ext uri="{FF2B5EF4-FFF2-40B4-BE49-F238E27FC236}">
                <a16:creationId xmlns:a16="http://schemas.microsoft.com/office/drawing/2014/main" id="{D28B5518-BB0A-E447-B78D-A29A5B21E169}"/>
              </a:ext>
            </a:extLst>
          </p:cNvPr>
          <p:cNvPicPr>
            <a:picLocks noGrp="1" noChangeAspect="1"/>
          </p:cNvPicPr>
          <p:nvPr>
            <p:ph idx="1"/>
          </p:nvPr>
        </p:nvPicPr>
        <p:blipFill>
          <a:blip r:embed="rId2"/>
          <a:stretch>
            <a:fillRect/>
          </a:stretch>
        </p:blipFill>
        <p:spPr>
          <a:xfrm>
            <a:off x="363011" y="320039"/>
            <a:ext cx="11551704" cy="4277162"/>
          </a:xfrm>
          <a:prstGeom prst="rect">
            <a:avLst/>
          </a:prstGeom>
        </p:spPr>
      </p:pic>
      <p:sp>
        <p:nvSpPr>
          <p:cNvPr id="9" name="TextBox 8">
            <a:extLst>
              <a:ext uri="{FF2B5EF4-FFF2-40B4-BE49-F238E27FC236}">
                <a16:creationId xmlns:a16="http://schemas.microsoft.com/office/drawing/2014/main" id="{021EE91F-47DD-924D-BD9E-E70EE3CB0718}"/>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Aft>
                <a:spcPts val="600"/>
              </a:spcAft>
            </a:pPr>
            <a:r>
              <a:rPr lang="en-US" dirty="0"/>
              <a:t>The more flights at a launch site the greater the success rate at a launch site.</a:t>
            </a:r>
          </a:p>
        </p:txBody>
      </p:sp>
      <p:sp>
        <p:nvSpPr>
          <p:cNvPr id="11" name="TextBox 10">
            <a:extLst>
              <a:ext uri="{FF2B5EF4-FFF2-40B4-BE49-F238E27FC236}">
                <a16:creationId xmlns:a16="http://schemas.microsoft.com/office/drawing/2014/main" id="{007D0700-B0C9-734B-AE73-54077E5EA145}"/>
              </a:ext>
            </a:extLst>
          </p:cNvPr>
          <p:cNvSpPr txBox="1"/>
          <p:nvPr/>
        </p:nvSpPr>
        <p:spPr>
          <a:xfrm>
            <a:off x="0" y="6216653"/>
            <a:ext cx="12188952" cy="646331"/>
          </a:xfrm>
          <a:prstGeom prst="rect">
            <a:avLst/>
          </a:prstGeom>
          <a:noFill/>
        </p:spPr>
        <p:txBody>
          <a:bodyPr wrap="square">
            <a:spAutoFit/>
          </a:bodyPr>
          <a:lstStyle/>
          <a:p>
            <a:pPr>
              <a:spcAft>
                <a:spcPts val="600"/>
              </a:spcAft>
            </a:pPr>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26426094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Launch Site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18</a:t>
            </a:fld>
            <a:endParaRPr lang="en-US" sz="1200" dirty="0">
              <a:solidFill>
                <a:srgbClr val="898989"/>
              </a:solidFill>
              <a:latin typeface="+mn-lt"/>
            </a:endParaRPr>
          </a:p>
        </p:txBody>
      </p:sp>
      <p:pic>
        <p:nvPicPr>
          <p:cNvPr id="2" name="Picture 1" descr="Chart, scatter chart&#10;&#10;Description automatically generated">
            <a:extLst>
              <a:ext uri="{FF2B5EF4-FFF2-40B4-BE49-F238E27FC236}">
                <a16:creationId xmlns:a16="http://schemas.microsoft.com/office/drawing/2014/main" id="{9F18448C-B9DE-CF4E-BF83-05C375619BAF}"/>
              </a:ext>
            </a:extLst>
          </p:cNvPr>
          <p:cNvPicPr>
            <a:picLocks noChangeAspect="1"/>
          </p:cNvPicPr>
          <p:nvPr/>
        </p:nvPicPr>
        <p:blipFill>
          <a:blip r:embed="rId2"/>
          <a:stretch>
            <a:fillRect/>
          </a:stretch>
        </p:blipFill>
        <p:spPr>
          <a:xfrm>
            <a:off x="251351" y="259266"/>
            <a:ext cx="11603218" cy="399179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The greater the payload mass for Launch Site CCAFS SLC 40 the higher the success rate for the Rocket. There is not quite a clear pattern to be found using this visualization to make a decision if the Launch Site is dependent on Pay Load Mass for a success launch.</a:t>
            </a:r>
          </a:p>
        </p:txBody>
      </p:sp>
      <p:sp>
        <p:nvSpPr>
          <p:cNvPr id="43" name="TextBox 42">
            <a:extLst>
              <a:ext uri="{FF2B5EF4-FFF2-40B4-BE49-F238E27FC236}">
                <a16:creationId xmlns:a16="http://schemas.microsoft.com/office/drawing/2014/main" id="{D3441113-2863-CB42-99C0-B35B3045351D}"/>
              </a:ext>
            </a:extLst>
          </p:cNvPr>
          <p:cNvSpPr txBox="1"/>
          <p:nvPr/>
        </p:nvSpPr>
        <p:spPr>
          <a:xfrm>
            <a:off x="-58211" y="6252591"/>
            <a:ext cx="11972925"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386978923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EF0CEDB3-DF93-BA4C-9275-E15F71F4F9DB}"/>
              </a:ext>
            </a:extLst>
          </p:cNvPr>
          <p:cNvSpPr>
            <a:spLocks noGrp="1"/>
          </p:cNvSpPr>
          <p:nvPr>
            <p:ph type="title"/>
          </p:nvPr>
        </p:nvSpPr>
        <p:spPr>
          <a:xfrm>
            <a:off x="888631" y="4760132"/>
            <a:ext cx="3947420" cy="1777829"/>
          </a:xfrm>
        </p:spPr>
        <p:txBody>
          <a:bodyPr>
            <a:normAutofit/>
          </a:bodyPr>
          <a:lstStyle/>
          <a:p>
            <a:r>
              <a:rPr lang="en-US" sz="4000" dirty="0"/>
              <a:t>Success Rate vs. Orbit Type</a:t>
            </a:r>
            <a:br>
              <a:rPr lang="en-US" sz="4000" dirty="0"/>
            </a:br>
            <a:endParaRPr lang="en-US" sz="4000" dirty="0"/>
          </a:p>
        </p:txBody>
      </p:sp>
      <p:sp>
        <p:nvSpPr>
          <p:cNvPr id="41" name="Freeform: Shape 4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descr="Chart, bar chart&#10;&#10;Description automatically generated">
            <a:extLst>
              <a:ext uri="{FF2B5EF4-FFF2-40B4-BE49-F238E27FC236}">
                <a16:creationId xmlns:a16="http://schemas.microsoft.com/office/drawing/2014/main" id="{5C541423-F5A1-0541-BCF6-0DEA3A436231}"/>
              </a:ext>
            </a:extLst>
          </p:cNvPr>
          <p:cNvPicPr>
            <a:picLocks noChangeAspect="1"/>
          </p:cNvPicPr>
          <p:nvPr/>
        </p:nvPicPr>
        <p:blipFill>
          <a:blip r:embed="rId2"/>
          <a:stretch>
            <a:fillRect/>
          </a:stretch>
        </p:blipFill>
        <p:spPr>
          <a:xfrm>
            <a:off x="962915" y="346029"/>
            <a:ext cx="9432198" cy="4013274"/>
          </a:xfrm>
          <a:prstGeom prst="rect">
            <a:avLst/>
          </a:prstGeom>
        </p:spPr>
      </p:pic>
      <p:sp>
        <p:nvSpPr>
          <p:cNvPr id="3" name="Content Placeholder 2">
            <a:extLst>
              <a:ext uri="{FF2B5EF4-FFF2-40B4-BE49-F238E27FC236}">
                <a16:creationId xmlns:a16="http://schemas.microsoft.com/office/drawing/2014/main" id="{4843A753-E70E-AF48-B643-6CB2A67C660B}"/>
              </a:ext>
            </a:extLst>
          </p:cNvPr>
          <p:cNvSpPr>
            <a:spLocks noGrp="1"/>
          </p:cNvSpPr>
          <p:nvPr>
            <p:ph idx="1"/>
          </p:nvPr>
        </p:nvSpPr>
        <p:spPr>
          <a:xfrm>
            <a:off x="5118447" y="4767660"/>
            <a:ext cx="6281873" cy="1770300"/>
          </a:xfrm>
        </p:spPr>
        <p:txBody>
          <a:bodyPr anchor="ctr">
            <a:normAutofit fontScale="62500" lnSpcReduction="20000"/>
          </a:bodyPr>
          <a:lstStyle/>
          <a:p>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endParaRPr lang="en-US" sz="500" dirty="0"/>
          </a:p>
          <a:p>
            <a:pPr marL="0" indent="0">
              <a:buNone/>
            </a:pPr>
            <a:r>
              <a:rPr lang="en-US" sz="4500" dirty="0"/>
              <a:t>Orbit GEO,HEO,SSO,ES-L1 has the best Success Rate</a:t>
            </a:r>
            <a:endParaRPr lang="en-US" sz="4500" dirty="0">
              <a:latin typeface="Abadi" panose="020B0604020104020204" pitchFamily="34" charset="0"/>
            </a:endParaRPr>
          </a:p>
          <a:p>
            <a:pPr marL="0" indent="0">
              <a:buNone/>
            </a:pPr>
            <a:endParaRPr lang="en-US" sz="4500" dirty="0"/>
          </a:p>
          <a:p>
            <a:pPr marL="0" indent="0">
              <a:buNone/>
            </a:pPr>
            <a:endParaRPr lang="en-US" sz="4500" dirty="0"/>
          </a:p>
          <a:p>
            <a:pPr marL="0" indent="0">
              <a:buNone/>
            </a:pPr>
            <a:endParaRPr lang="en-US" sz="4500" dirty="0"/>
          </a:p>
          <a:p>
            <a:endParaRPr lang="en-US" sz="500" dirty="0"/>
          </a:p>
        </p:txBody>
      </p:sp>
      <p:sp>
        <p:nvSpPr>
          <p:cNvPr id="40" name="TextBox 39">
            <a:extLst>
              <a:ext uri="{FF2B5EF4-FFF2-40B4-BE49-F238E27FC236}">
                <a16:creationId xmlns:a16="http://schemas.microsoft.com/office/drawing/2014/main" id="{B57AA360-774A-6242-BD4C-832AE1F32C49}"/>
              </a:ext>
            </a:extLst>
          </p:cNvPr>
          <p:cNvSpPr txBox="1"/>
          <p:nvPr/>
        </p:nvSpPr>
        <p:spPr>
          <a:xfrm>
            <a:off x="139392" y="6130988"/>
            <a:ext cx="12053668"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574669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2</a:t>
            </a:fld>
            <a:endParaRPr lang="en-US" sz="1100" dirty="0">
              <a:solidFill>
                <a:schemeClr val="tx1">
                  <a:lumMod val="50000"/>
                  <a:lumOff val="50000"/>
                </a:schemeClr>
              </a:solidFill>
              <a:latin typeface="+mn-lt"/>
            </a:endParaRPr>
          </a:p>
        </p:txBody>
      </p:sp>
      <p:graphicFrame>
        <p:nvGraphicFramePr>
          <p:cNvPr id="30" name="Content Placeholder 2">
            <a:extLst>
              <a:ext uri="{FF2B5EF4-FFF2-40B4-BE49-F238E27FC236}">
                <a16:creationId xmlns:a16="http://schemas.microsoft.com/office/drawing/2014/main" id="{AF76A03A-D151-43C2-83C3-ECF8F3CAF957}"/>
              </a:ext>
            </a:extLst>
          </p:cNvPr>
          <p:cNvGraphicFramePr/>
          <p:nvPr>
            <p:extLst>
              <p:ext uri="{D42A27DB-BD31-4B8C-83A1-F6EECF244321}">
                <p14:modId xmlns:p14="http://schemas.microsoft.com/office/powerpoint/2010/main" val="20566566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021C109C-C017-4D19-928F-AED25AC30125}"/>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Flight Number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20</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43D17978-765A-6C45-9612-A5B0A93BA5A1}"/>
              </a:ext>
            </a:extLst>
          </p:cNvPr>
          <p:cNvPicPr>
            <a:picLocks noChangeAspect="1"/>
          </p:cNvPicPr>
          <p:nvPr/>
        </p:nvPicPr>
        <p:blipFill>
          <a:blip r:embed="rId2"/>
          <a:stretch>
            <a:fillRect/>
          </a:stretch>
        </p:blipFill>
        <p:spPr>
          <a:xfrm>
            <a:off x="277286" y="320039"/>
            <a:ext cx="11599328" cy="421778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In the LEO orbit the Success appears related to the number of flights; on the other hand, there seems to be no relationship between flight number when in GTO orbit.</a:t>
            </a:r>
          </a:p>
        </p:txBody>
      </p:sp>
      <p:sp>
        <p:nvSpPr>
          <p:cNvPr id="41" name="TextBox 40">
            <a:extLst>
              <a:ext uri="{FF2B5EF4-FFF2-40B4-BE49-F238E27FC236}">
                <a16:creationId xmlns:a16="http://schemas.microsoft.com/office/drawing/2014/main" id="{CA08BDFC-BC25-1641-820B-7704221E4D42}"/>
              </a:ext>
            </a:extLst>
          </p:cNvPr>
          <p:cNvSpPr txBox="1"/>
          <p:nvPr/>
        </p:nvSpPr>
        <p:spPr>
          <a:xfrm>
            <a:off x="1114092" y="3995028"/>
            <a:ext cx="8035924" cy="369332"/>
          </a:xfrm>
          <a:prstGeom prst="rect">
            <a:avLst/>
          </a:prstGeom>
          <a:noFill/>
        </p:spPr>
        <p:txBody>
          <a:bodyPr wrap="square">
            <a:spAutoFit/>
          </a:bodyPr>
          <a:lstStyle/>
          <a:p>
            <a:pPr marL="0" indent="0">
              <a:buNone/>
            </a:pPr>
            <a:r>
              <a:rPr lang="en-US" sz="1800" dirty="0"/>
              <a:t>Orbit GEO,HEO,SSO,ES-L1 has the best Success Rate</a:t>
            </a:r>
            <a:endParaRPr lang="en-US" sz="1800" dirty="0">
              <a:latin typeface="Abadi" panose="020B0604020104020204" pitchFamily="34" charset="0"/>
            </a:endParaRPr>
          </a:p>
        </p:txBody>
      </p:sp>
      <p:sp>
        <p:nvSpPr>
          <p:cNvPr id="44" name="TextBox 43">
            <a:extLst>
              <a:ext uri="{FF2B5EF4-FFF2-40B4-BE49-F238E27FC236}">
                <a16:creationId xmlns:a16="http://schemas.microsoft.com/office/drawing/2014/main" id="{18CABA8A-BF48-1F46-B0A9-A1D6A2F9EB47}"/>
              </a:ext>
            </a:extLst>
          </p:cNvPr>
          <p:cNvSpPr txBox="1"/>
          <p:nvPr/>
        </p:nvSpPr>
        <p:spPr>
          <a:xfrm>
            <a:off x="18538" y="6121464"/>
            <a:ext cx="11922111"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itle 1">
            <a:extLst>
              <a:ext uri="{FF2B5EF4-FFF2-40B4-BE49-F238E27FC236}">
                <a16:creationId xmlns:a16="http://schemas.microsoft.com/office/drawing/2014/main" id="{AFE7D9E4-306D-49E3-9AC4-15D566FC72AD}"/>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Payload vs. Orbit Type</a:t>
            </a:r>
          </a:p>
        </p:txBody>
      </p:sp>
      <p:sp>
        <p:nvSpPr>
          <p:cNvPr id="42" name="Freeform: Shape 4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21</a:t>
            </a:fld>
            <a:endParaRPr lang="en-US" sz="1200" dirty="0">
              <a:solidFill>
                <a:srgbClr val="898989"/>
              </a:solidFill>
              <a:latin typeface="+mn-lt"/>
            </a:endParaRPr>
          </a:p>
        </p:txBody>
      </p:sp>
      <p:pic>
        <p:nvPicPr>
          <p:cNvPr id="2" name="Picture 1">
            <a:extLst>
              <a:ext uri="{FF2B5EF4-FFF2-40B4-BE49-F238E27FC236}">
                <a16:creationId xmlns:a16="http://schemas.microsoft.com/office/drawing/2014/main" id="{85B966F5-EAC9-AF4A-86E8-5FD07FD8E208}"/>
              </a:ext>
            </a:extLst>
          </p:cNvPr>
          <p:cNvPicPr>
            <a:picLocks noChangeAspect="1"/>
          </p:cNvPicPr>
          <p:nvPr/>
        </p:nvPicPr>
        <p:blipFill>
          <a:blip r:embed="rId3"/>
          <a:stretch>
            <a:fillRect/>
          </a:stretch>
        </p:blipFill>
        <p:spPr>
          <a:xfrm>
            <a:off x="251351" y="247124"/>
            <a:ext cx="11689298" cy="434337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18447" y="4767660"/>
            <a:ext cx="6281873" cy="1770300"/>
          </a:xfrm>
          <a:prstGeom prst="rect">
            <a:avLst/>
          </a:prstGeom>
        </p:spPr>
        <p:txBody>
          <a:bodyPr vert="horz" lIns="91440" tIns="45720" rIns="91440" bIns="45720" rtlCol="0" anchor="ctr">
            <a:normAutofit/>
          </a:bodyPr>
          <a:lstStyle/>
          <a:p>
            <a:pPr marL="0" indent="0">
              <a:spcBef>
                <a:spcPts val="1400"/>
              </a:spcBef>
              <a:buNone/>
            </a:pPr>
            <a:r>
              <a:rPr lang="en-US" sz="1800" dirty="0"/>
              <a:t>Heavy payloads have a negative influence on GTO orbits and positive on GTO and Polar LEO (ISS) orbits.</a:t>
            </a:r>
          </a:p>
        </p:txBody>
      </p:sp>
      <p:sp>
        <p:nvSpPr>
          <p:cNvPr id="6" name="TextBox 5">
            <a:extLst>
              <a:ext uri="{FF2B5EF4-FFF2-40B4-BE49-F238E27FC236}">
                <a16:creationId xmlns:a16="http://schemas.microsoft.com/office/drawing/2014/main" id="{97C9050A-4BB7-9B45-AE40-E16EB86CCB9C}"/>
              </a:ext>
            </a:extLst>
          </p:cNvPr>
          <p:cNvSpPr txBox="1"/>
          <p:nvPr/>
        </p:nvSpPr>
        <p:spPr>
          <a:xfrm>
            <a:off x="120941" y="6236315"/>
            <a:ext cx="10412883" cy="923330"/>
          </a:xfrm>
          <a:prstGeom prst="rect">
            <a:avLst/>
          </a:prstGeom>
          <a:noFill/>
        </p:spPr>
        <p:txBody>
          <a:bodyPr wrap="square" rtlCol="0">
            <a:spAutoFit/>
          </a:bodyPr>
          <a:lstStyle/>
          <a:p>
            <a:r>
              <a:rPr lang="en-US" dirty="0"/>
              <a:t>https://github.com/datatitanic/capstone1/blob/7c590711964500163429fe63bbabe65fb3d172b8/Capstone/assets/notebook/notebook:Visualization_K7xLiT_Pi.ipynb</a:t>
            </a:r>
          </a:p>
          <a:p>
            <a:endParaRPr lang="en-US" dirty="0"/>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FCF9084-B882-A848-8791-19FE8BAF8EF1}"/>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dirty="0">
                <a:solidFill>
                  <a:schemeClr val="tx1"/>
                </a:solidFill>
                <a:latin typeface="+mj-lt"/>
                <a:ea typeface="+mj-ea"/>
                <a:cs typeface="+mj-cs"/>
              </a:rPr>
              <a:t>Yearly launch success rate</a:t>
            </a:r>
            <a:br>
              <a:rPr lang="en-US" sz="4000" kern="1200" dirty="0">
                <a:solidFill>
                  <a:schemeClr val="tx1"/>
                </a:solidFill>
                <a:latin typeface="+mj-lt"/>
                <a:ea typeface="+mj-ea"/>
                <a:cs typeface="+mj-cs"/>
              </a:rPr>
            </a:br>
            <a:endParaRPr lang="en-US" sz="4000" kern="1200" dirty="0">
              <a:solidFill>
                <a:schemeClr val="tx1"/>
              </a:solidFill>
              <a:latin typeface="+mj-lt"/>
              <a:ea typeface="+mj-ea"/>
              <a:cs typeface="+mj-cs"/>
            </a:endParaRPr>
          </a:p>
        </p:txBody>
      </p:sp>
      <p:sp>
        <p:nvSpPr>
          <p:cNvPr id="45" name="Freeform: Shape 44">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Chart, line chart&#10;&#10;Description automatically generated">
            <a:extLst>
              <a:ext uri="{FF2B5EF4-FFF2-40B4-BE49-F238E27FC236}">
                <a16:creationId xmlns:a16="http://schemas.microsoft.com/office/drawing/2014/main" id="{F948740B-4C49-4D43-8D99-699BA253F7F2}"/>
              </a:ext>
            </a:extLst>
          </p:cNvPr>
          <p:cNvPicPr>
            <a:picLocks noChangeAspect="1"/>
          </p:cNvPicPr>
          <p:nvPr/>
        </p:nvPicPr>
        <p:blipFill>
          <a:blip r:embed="rId2"/>
          <a:stretch>
            <a:fillRect/>
          </a:stretch>
        </p:blipFill>
        <p:spPr>
          <a:xfrm>
            <a:off x="3791832" y="671951"/>
            <a:ext cx="4617330" cy="3359108"/>
          </a:xfrm>
          <a:prstGeom prst="rect">
            <a:avLst/>
          </a:prstGeom>
        </p:spPr>
      </p:pic>
      <p:sp>
        <p:nvSpPr>
          <p:cNvPr id="7" name="TextBox 6">
            <a:extLst>
              <a:ext uri="{FF2B5EF4-FFF2-40B4-BE49-F238E27FC236}">
                <a16:creationId xmlns:a16="http://schemas.microsoft.com/office/drawing/2014/main" id="{AB716B33-FA8D-3F46-B2FC-AB715AD28B89}"/>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a:lnSpc>
                <a:spcPct val="90000"/>
              </a:lnSpc>
              <a:spcBef>
                <a:spcPts val="1400"/>
              </a:spcBef>
            </a:pPr>
            <a:r>
              <a:rPr lang="en-US" dirty="0"/>
              <a:t>Observe that the success rate since 2013 kept increasing  until 2020</a:t>
            </a:r>
          </a:p>
        </p:txBody>
      </p:sp>
      <p:sp>
        <p:nvSpPr>
          <p:cNvPr id="44" name="TextBox 43">
            <a:extLst>
              <a:ext uri="{FF2B5EF4-FFF2-40B4-BE49-F238E27FC236}">
                <a16:creationId xmlns:a16="http://schemas.microsoft.com/office/drawing/2014/main" id="{BFF27AC0-1AFC-5F4B-B269-54432FC294AE}"/>
              </a:ext>
            </a:extLst>
          </p:cNvPr>
          <p:cNvSpPr txBox="1"/>
          <p:nvPr/>
        </p:nvSpPr>
        <p:spPr>
          <a:xfrm>
            <a:off x="91765" y="5941090"/>
            <a:ext cx="11848883" cy="646331"/>
          </a:xfrm>
          <a:prstGeom prst="rect">
            <a:avLst/>
          </a:prstGeom>
          <a:noFill/>
        </p:spPr>
        <p:txBody>
          <a:bodyPr wrap="square">
            <a:spAutoFit/>
          </a:bodyPr>
          <a:lstStyle/>
          <a:p>
            <a:r>
              <a:rPr lang="en-US" dirty="0"/>
              <a:t>https://github.com/datatitanic/capstone1/blob/7c590711964500163429fe63bbabe65fb3d172b8/Capstone/assets/notebook/notebook:Visualization_K7xLiT_Pi.ipynb</a:t>
            </a:r>
          </a:p>
        </p:txBody>
      </p:sp>
    </p:spTree>
    <p:extLst>
      <p:ext uri="{BB962C8B-B14F-4D97-AF65-F5344CB8AC3E}">
        <p14:creationId xmlns:p14="http://schemas.microsoft.com/office/powerpoint/2010/main" val="6308812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All Launch Site Names</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text, application&#10;&#10;Description automatically generated">
            <a:extLst>
              <a:ext uri="{FF2B5EF4-FFF2-40B4-BE49-F238E27FC236}">
                <a16:creationId xmlns:a16="http://schemas.microsoft.com/office/drawing/2014/main" id="{9BAD0805-04C7-B941-A16D-F66ED9A29810}"/>
              </a:ext>
            </a:extLst>
          </p:cNvPr>
          <p:cNvPicPr>
            <a:picLocks noGrp="1" noChangeAspect="1"/>
          </p:cNvPicPr>
          <p:nvPr>
            <p:ph idx="4294967295"/>
          </p:nvPr>
        </p:nvPicPr>
        <p:blipFill rotWithShape="1">
          <a:blip r:embed="rId3"/>
          <a:srcRect l="4118" t="24812" r="4089" b="10972"/>
          <a:stretch/>
        </p:blipFill>
        <p:spPr>
          <a:xfrm>
            <a:off x="5114728" y="914400"/>
            <a:ext cx="6740888" cy="51206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F4F2D7B-CC31-6D4D-9D66-21D303824EDD}"/>
              </a:ext>
            </a:extLst>
          </p:cNvPr>
          <p:cNvSpPr txBox="1"/>
          <p:nvPr/>
        </p:nvSpPr>
        <p:spPr>
          <a:xfrm flipH="1">
            <a:off x="728052" y="2925181"/>
            <a:ext cx="3550920" cy="1200329"/>
          </a:xfrm>
          <a:prstGeom prst="rect">
            <a:avLst/>
          </a:prstGeom>
          <a:noFill/>
        </p:spPr>
        <p:txBody>
          <a:bodyPr wrap="square" rtlCol="0">
            <a:spAutoFit/>
          </a:bodyPr>
          <a:lstStyle/>
          <a:p>
            <a:r>
              <a:rPr lang="en-US" dirty="0">
                <a:solidFill>
                  <a:schemeClr val="bg1"/>
                </a:solidFill>
                <a:latin typeface="Calibri" panose="020F0502020204030204" pitchFamily="34" charset="0"/>
              </a:rPr>
              <a:t>Using the word DISTINCT in the query means that it will only show unique values in the Launch_Site</a:t>
            </a:r>
            <a:endParaRPr lang="en-US" dirty="0">
              <a:solidFill>
                <a:schemeClr val="bg1"/>
              </a:solidFill>
            </a:endParaRPr>
          </a:p>
          <a:p>
            <a:endParaRPr lang="en-US" dirty="0"/>
          </a:p>
        </p:txBody>
      </p:sp>
      <p:sp>
        <p:nvSpPr>
          <p:cNvPr id="5" name="TextBox 4">
            <a:extLst>
              <a:ext uri="{FF2B5EF4-FFF2-40B4-BE49-F238E27FC236}">
                <a16:creationId xmlns:a16="http://schemas.microsoft.com/office/drawing/2014/main" id="{962ED6D9-07A0-6246-A21D-887126CAD475}"/>
              </a:ext>
            </a:extLst>
          </p:cNvPr>
          <p:cNvSpPr txBox="1"/>
          <p:nvPr/>
        </p:nvSpPr>
        <p:spPr>
          <a:xfrm>
            <a:off x="0" y="6263202"/>
            <a:ext cx="10026816" cy="646331"/>
          </a:xfrm>
          <a:prstGeom prst="rect">
            <a:avLst/>
          </a:prstGeom>
          <a:noFill/>
        </p:spPr>
        <p:txBody>
          <a:bodyPr wrap="square" rtlCol="0">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Launch Site Names Begin with 'CCA'</a:t>
            </a:r>
          </a:p>
        </p:txBody>
      </p:sp>
      <p:cxnSp>
        <p:nvCxnSpPr>
          <p:cNvPr id="19" name="Straight Connector 18">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3FA6930-DBF9-7F40-9B3B-3A509038E536}"/>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effectLst/>
              </a:rPr>
              <a:t>Using the word TOP 5 in the query means that it will only show 5 records and LIKE keyword has a wild card with the words ‘KSC%’ the percentage in the end </a:t>
            </a:r>
            <a:r>
              <a:rPr lang="en-US" sz="2000" dirty="0">
                <a:solidFill>
                  <a:schemeClr val="bg1"/>
                </a:solidFill>
              </a:rPr>
              <a:t>means</a:t>
            </a:r>
            <a:r>
              <a:rPr lang="en-US" sz="2000" dirty="0">
                <a:solidFill>
                  <a:schemeClr val="bg1"/>
                </a:solidFill>
                <a:effectLst/>
              </a:rPr>
              <a:t> that the Launch_Site name must start with KSC. </a:t>
            </a:r>
          </a:p>
        </p:txBody>
      </p:sp>
      <p:pic>
        <p:nvPicPr>
          <p:cNvPr id="6" name="Content Placeholder 5" descr="Graphical user interface, text, application&#10;&#10;Description automatically generated">
            <a:extLst>
              <a:ext uri="{FF2B5EF4-FFF2-40B4-BE49-F238E27FC236}">
                <a16:creationId xmlns:a16="http://schemas.microsoft.com/office/drawing/2014/main" id="{FB784A6C-8B59-F04B-96F0-DAF5E462DF24}"/>
              </a:ext>
            </a:extLst>
          </p:cNvPr>
          <p:cNvPicPr>
            <a:picLocks noGrp="1" noChangeAspect="1"/>
          </p:cNvPicPr>
          <p:nvPr>
            <p:ph idx="4294967295"/>
          </p:nvPr>
        </p:nvPicPr>
        <p:blipFill>
          <a:blip r:embed="rId2"/>
          <a:stretch>
            <a:fillRect/>
          </a:stretch>
        </p:blipFill>
        <p:spPr>
          <a:xfrm>
            <a:off x="4335180" y="657666"/>
            <a:ext cx="7856820" cy="49105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B7D1F1B3-EC21-794E-8B05-EA1F0F8D3BC7}"/>
              </a:ext>
            </a:extLst>
          </p:cNvPr>
          <p:cNvSpPr txBox="1"/>
          <p:nvPr/>
        </p:nvSpPr>
        <p:spPr>
          <a:xfrm>
            <a:off x="0" y="6217737"/>
            <a:ext cx="11887200" cy="646331"/>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42950" y="742951"/>
            <a:ext cx="3476625"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BBC906CE-404F-3A41-9403-59C2F5F52DA8}"/>
              </a:ext>
            </a:extLst>
          </p:cNvPr>
          <p:cNvPicPr>
            <a:picLocks noChangeAspect="1"/>
          </p:cNvPicPr>
          <p:nvPr/>
        </p:nvPicPr>
        <p:blipFill rotWithShape="1">
          <a:blip r:embed="rId2"/>
          <a:srcRect l="4496" t="24512" r="-4496" b="11203"/>
          <a:stretch/>
        </p:blipFill>
        <p:spPr>
          <a:xfrm>
            <a:off x="4669191" y="1227221"/>
            <a:ext cx="7392179" cy="428808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25</a:t>
            </a:fld>
            <a:endParaRPr lang="en-US" sz="1200" dirty="0">
              <a:solidFill>
                <a:schemeClr val="tx1">
                  <a:tint val="75000"/>
                </a:schemeClr>
              </a:solidFill>
              <a:latin typeface="+mn-lt"/>
            </a:endParaRPr>
          </a:p>
        </p:txBody>
      </p:sp>
      <p:sp>
        <p:nvSpPr>
          <p:cNvPr id="15" name="TextBox 14">
            <a:extLst>
              <a:ext uri="{FF2B5EF4-FFF2-40B4-BE49-F238E27FC236}">
                <a16:creationId xmlns:a16="http://schemas.microsoft.com/office/drawing/2014/main" id="{F4A29BAA-10E7-2B44-A448-D9D90D7062B0}"/>
              </a:ext>
            </a:extLst>
          </p:cNvPr>
          <p:cNvSpPr txBox="1"/>
          <p:nvPr/>
        </p:nvSpPr>
        <p:spPr>
          <a:xfrm>
            <a:off x="175566" y="8306437"/>
            <a:ext cx="11885805" cy="369332"/>
          </a:xfrm>
          <a:prstGeom prst="rect">
            <a:avLst/>
          </a:prstGeom>
          <a:noFill/>
        </p:spPr>
        <p:txBody>
          <a:bodyPr wrap="square">
            <a:spAutoFit/>
          </a:bodyPr>
          <a:lstStyle/>
          <a:p>
            <a:endParaRPr lang="en-US" dirty="0">
              <a:solidFill>
                <a:schemeClr val="bg1"/>
              </a:solidFill>
            </a:endParaRPr>
          </a:p>
        </p:txBody>
      </p:sp>
      <p:sp>
        <p:nvSpPr>
          <p:cNvPr id="18" name="TextBox 17">
            <a:extLst>
              <a:ext uri="{FF2B5EF4-FFF2-40B4-BE49-F238E27FC236}">
                <a16:creationId xmlns:a16="http://schemas.microsoft.com/office/drawing/2014/main" id="{5C2EE877-91D2-DD40-B4D5-8F1027C0CC8D}"/>
              </a:ext>
            </a:extLst>
          </p:cNvPr>
          <p:cNvSpPr txBox="1"/>
          <p:nvPr/>
        </p:nvSpPr>
        <p:spPr>
          <a:xfrm>
            <a:off x="5349040" y="387785"/>
            <a:ext cx="6100010" cy="646331"/>
          </a:xfrm>
          <a:prstGeom prst="rect">
            <a:avLst/>
          </a:prstGeom>
          <a:noFill/>
        </p:spPr>
        <p:txBody>
          <a:bodyPr wrap="square">
            <a:spAutoFit/>
          </a:bodyPr>
          <a:lstStyle/>
          <a:p>
            <a:r>
              <a:rPr lang="en-US" sz="1800" dirty="0"/>
              <a:t>The WHERE clause filters the dataset to only perform calculations on </a:t>
            </a:r>
            <a:r>
              <a:rPr lang="en-US" sz="1800" dirty="0">
                <a:effectLst/>
              </a:rPr>
              <a:t> (CRS</a:t>
            </a:r>
            <a:endParaRPr lang="en-US" dirty="0"/>
          </a:p>
        </p:txBody>
      </p:sp>
      <p:sp>
        <p:nvSpPr>
          <p:cNvPr id="24" name="TextBox 23">
            <a:extLst>
              <a:ext uri="{FF2B5EF4-FFF2-40B4-BE49-F238E27FC236}">
                <a16:creationId xmlns:a16="http://schemas.microsoft.com/office/drawing/2014/main" id="{0ECE1BEB-94D5-4C40-AF6E-4CE6A425A7C6}"/>
              </a:ext>
            </a:extLst>
          </p:cNvPr>
          <p:cNvSpPr txBox="1"/>
          <p:nvPr/>
        </p:nvSpPr>
        <p:spPr>
          <a:xfrm>
            <a:off x="4802245" y="5705475"/>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Average Payload Mass by F9 v1.1</a:t>
            </a:r>
          </a:p>
        </p:txBody>
      </p:sp>
      <p:cxnSp>
        <p:nvCxnSpPr>
          <p:cNvPr id="37" name="Straight Connector 3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2500D4-5D48-3E43-8457-82DE4B3AAF38}"/>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Using the function AVG works out the average in the column PAYLOAD_MASS_KG_ </a:t>
            </a:r>
          </a:p>
          <a:p>
            <a:pPr indent="-228600">
              <a:lnSpc>
                <a:spcPct val="90000"/>
              </a:lnSpc>
              <a:spcAft>
                <a:spcPts val="600"/>
              </a:spcAft>
              <a:buFont typeface="Arial" panose="020B0604020202020204" pitchFamily="34" charset="0"/>
              <a:buChar char="•"/>
            </a:pPr>
            <a:r>
              <a:rPr lang="en-US" sz="2000" dirty="0">
                <a:solidFill>
                  <a:schemeClr val="bg1"/>
                </a:solidFill>
              </a:rPr>
              <a:t>The WHERE clause filters the dataset to only perform calculations on Booster_version F9 v1.1 </a:t>
            </a:r>
          </a:p>
        </p:txBody>
      </p:sp>
      <p:pic>
        <p:nvPicPr>
          <p:cNvPr id="7" name="Picture 6" descr="Graphical user interface, text, application&#10;&#10;Description automatically generated">
            <a:extLst>
              <a:ext uri="{FF2B5EF4-FFF2-40B4-BE49-F238E27FC236}">
                <a16:creationId xmlns:a16="http://schemas.microsoft.com/office/drawing/2014/main" id="{D7C217BB-6203-404C-875B-DB64824E60DA}"/>
              </a:ext>
            </a:extLst>
          </p:cNvPr>
          <p:cNvPicPr>
            <a:picLocks noChangeAspect="1"/>
          </p:cNvPicPr>
          <p:nvPr/>
        </p:nvPicPr>
        <p:blipFill rotWithShape="1">
          <a:blip r:embed="rId2"/>
          <a:srcRect l="5269" t="35644" r="26093" b="7314"/>
          <a:stretch/>
        </p:blipFill>
        <p:spPr>
          <a:xfrm>
            <a:off x="4756824" y="319089"/>
            <a:ext cx="7152102" cy="52964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26</a:t>
            </a:fld>
            <a:endParaRPr lang="en-US" sz="1200" dirty="0">
              <a:solidFill>
                <a:schemeClr val="tx1">
                  <a:tint val="75000"/>
                </a:schemeClr>
              </a:solidFill>
              <a:latin typeface="+mn-lt"/>
            </a:endParaRPr>
          </a:p>
        </p:txBody>
      </p:sp>
      <p:sp>
        <p:nvSpPr>
          <p:cNvPr id="22" name="TextBox 21">
            <a:extLst>
              <a:ext uri="{FF2B5EF4-FFF2-40B4-BE49-F238E27FC236}">
                <a16:creationId xmlns:a16="http://schemas.microsoft.com/office/drawing/2014/main" id="{B566EB85-8396-FE4F-8228-72864634320F}"/>
              </a:ext>
            </a:extLst>
          </p:cNvPr>
          <p:cNvSpPr txBox="1"/>
          <p:nvPr/>
        </p:nvSpPr>
        <p:spPr>
          <a:xfrm>
            <a:off x="4927866" y="5615582"/>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dirty="0">
                <a:solidFill>
                  <a:schemeClr val="tx1"/>
                </a:solidFill>
                <a:latin typeface="+mj-lt"/>
                <a:ea typeface="+mj-ea"/>
                <a:cs typeface="+mj-cs"/>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2E5C8C3E-16B2-E94C-8C48-5AFC4D85F036}"/>
              </a:ext>
            </a:extLst>
          </p:cNvPr>
          <p:cNvPicPr>
            <a:picLocks noChangeAspect="1"/>
          </p:cNvPicPr>
          <p:nvPr/>
        </p:nvPicPr>
        <p:blipFill rotWithShape="1">
          <a:blip r:embed="rId3"/>
          <a:srcRect l="5371" t="36430" r="17126" b="9659"/>
          <a:stretch/>
        </p:blipFill>
        <p:spPr>
          <a:xfrm>
            <a:off x="4650910" y="28673"/>
            <a:ext cx="7541090" cy="53374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27</a:t>
            </a:fld>
            <a:endParaRPr lang="en-US" sz="1200" dirty="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C7EB6E81-919A-42CF-9BDE-448282A064C5}"/>
              </a:ext>
            </a:extLst>
          </p:cNvPr>
          <p:cNvGraphicFramePr>
            <a:graphicFrameLocks noGrp="1"/>
          </p:cNvGraphicFramePr>
          <p:nvPr>
            <p:ph idx="4294967295"/>
            <p:extLst>
              <p:ext uri="{D42A27DB-BD31-4B8C-83A1-F6EECF244321}">
                <p14:modId xmlns:p14="http://schemas.microsoft.com/office/powerpoint/2010/main" val="1411922107"/>
              </p:ext>
            </p:extLst>
          </p:nvPr>
        </p:nvGraphicFramePr>
        <p:xfrm>
          <a:off x="643468" y="2638043"/>
          <a:ext cx="3363974" cy="34156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EE7CC9ED-BD02-8E4A-8D7E-CD931C523A0E}"/>
              </a:ext>
            </a:extLst>
          </p:cNvPr>
          <p:cNvSpPr txBox="1"/>
          <p:nvPr/>
        </p:nvSpPr>
        <p:spPr>
          <a:xfrm>
            <a:off x="4840055" y="5798145"/>
            <a:ext cx="7167461" cy="923330"/>
          </a:xfrm>
          <a:prstGeom prst="rect">
            <a:avLst/>
          </a:prstGeom>
          <a:noFill/>
        </p:spPr>
        <p:txBody>
          <a:bodyPr wrap="square">
            <a:spAutoFit/>
          </a:bodyPr>
          <a:lstStyle/>
          <a:p>
            <a:r>
              <a:rPr lang="en-US" dirty="0">
                <a:solidFill>
                  <a:schemeClr val="bg1"/>
                </a:solidFill>
              </a:rPr>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Top Corners Rounded 26">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Top Corners Rounded 28">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321733" y="981091"/>
            <a:ext cx="4092951" cy="1624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dirty="0">
                <a:solidFill>
                  <a:schemeClr val="bg1"/>
                </a:solidFill>
                <a:latin typeface="+mj-lt"/>
                <a:ea typeface="+mj-ea"/>
                <a:cs typeface="+mj-cs"/>
              </a:rPr>
              <a:t>Successful Drone Ship Landing with Payload between 4000 and 6000</a:t>
            </a:r>
          </a:p>
        </p:txBody>
      </p:sp>
      <p:cxnSp>
        <p:nvCxnSpPr>
          <p:cNvPr id="31" name="Straight Connector 30">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C95436-302D-7D47-BBA5-EC3D8AD7D592}"/>
              </a:ext>
            </a:extLst>
          </p:cNvPr>
          <p:cNvSpPr txBox="1"/>
          <p:nvPr/>
        </p:nvSpPr>
        <p:spPr>
          <a:xfrm>
            <a:off x="321733" y="2834809"/>
            <a:ext cx="4092951" cy="304209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dirty="0">
              <a:solidFill>
                <a:schemeClr val="bg1"/>
              </a:solidFill>
              <a:effectLst/>
            </a:endParaRPr>
          </a:p>
          <a:p>
            <a:pPr indent="-228600">
              <a:lnSpc>
                <a:spcPct val="90000"/>
              </a:lnSpc>
              <a:spcAft>
                <a:spcPts val="600"/>
              </a:spcAft>
              <a:buFont typeface="Arial" panose="020B0604020202020204" pitchFamily="34" charset="0"/>
              <a:buChar char="•"/>
            </a:pPr>
            <a:endParaRPr lang="en-US" sz="2000" dirty="0">
              <a:solidFill>
                <a:schemeClr val="bg1"/>
              </a:solidFill>
            </a:endParaRPr>
          </a:p>
          <a:p>
            <a:pPr>
              <a:lnSpc>
                <a:spcPct val="90000"/>
              </a:lnSpc>
              <a:spcAft>
                <a:spcPts val="600"/>
              </a:spcAft>
            </a:pPr>
            <a:r>
              <a:rPr lang="en-US" sz="2000" dirty="0">
                <a:solidFill>
                  <a:schemeClr val="bg1"/>
                </a:solidFill>
                <a:effectLst/>
              </a:rPr>
              <a:t>Choosing only Booster_Version</a:t>
            </a:r>
            <a:br>
              <a:rPr lang="en-US" sz="2000" dirty="0">
                <a:solidFill>
                  <a:schemeClr val="bg1"/>
                </a:solidFill>
                <a:effectLst/>
              </a:rPr>
            </a:br>
            <a:r>
              <a:rPr lang="en-US" sz="2000" dirty="0">
                <a:solidFill>
                  <a:schemeClr val="bg1"/>
                </a:solidFill>
                <a:effectLst/>
              </a:rPr>
              <a:t>The WHERE clause filters the dataset to Landing_Outcome =  “Success"</a:t>
            </a:r>
          </a:p>
        </p:txBody>
      </p:sp>
      <p:pic>
        <p:nvPicPr>
          <p:cNvPr id="3" name="Content Placeholder 2" descr="Graphical user interface, text, application, Word&#10;&#10;Description automatically generated">
            <a:extLst>
              <a:ext uri="{FF2B5EF4-FFF2-40B4-BE49-F238E27FC236}">
                <a16:creationId xmlns:a16="http://schemas.microsoft.com/office/drawing/2014/main" id="{6936779E-0B2E-6940-A335-A7B24EA0F3FF}"/>
              </a:ext>
            </a:extLst>
          </p:cNvPr>
          <p:cNvPicPr>
            <a:picLocks noGrp="1" noChangeAspect="1"/>
          </p:cNvPicPr>
          <p:nvPr>
            <p:ph idx="4294967295"/>
          </p:nvPr>
        </p:nvPicPr>
        <p:blipFill rotWithShape="1">
          <a:blip r:embed="rId2"/>
          <a:srcRect l="5610" t="29466" r="23501" b="8367"/>
          <a:stretch/>
        </p:blipFill>
        <p:spPr>
          <a:xfrm>
            <a:off x="5203767" y="467256"/>
            <a:ext cx="6542117" cy="46760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mn-lt"/>
              </a:rPr>
              <a:pPr>
                <a:spcAft>
                  <a:spcPts val="600"/>
                </a:spcAft>
                <a:defRPr/>
              </a:pPr>
              <a:t>28</a:t>
            </a:fld>
            <a:endParaRPr lang="en-US" sz="1200" dirty="0">
              <a:solidFill>
                <a:schemeClr val="tx1">
                  <a:lumMod val="75000"/>
                  <a:lumOff val="25000"/>
                </a:schemeClr>
              </a:solidFill>
              <a:latin typeface="+mn-lt"/>
            </a:endParaRPr>
          </a:p>
        </p:txBody>
      </p:sp>
      <p:sp>
        <p:nvSpPr>
          <p:cNvPr id="14" name="TextBox 13">
            <a:extLst>
              <a:ext uri="{FF2B5EF4-FFF2-40B4-BE49-F238E27FC236}">
                <a16:creationId xmlns:a16="http://schemas.microsoft.com/office/drawing/2014/main" id="{58A87DBA-9815-304B-AE24-864B4EB4CCB8}"/>
              </a:ext>
            </a:extLst>
          </p:cNvPr>
          <p:cNvSpPr txBox="1"/>
          <p:nvPr/>
        </p:nvSpPr>
        <p:spPr>
          <a:xfrm>
            <a:off x="5098692" y="5467414"/>
            <a:ext cx="6124072"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100" kern="1200" dirty="0">
                <a:solidFill>
                  <a:srgbClr val="FFFFFF"/>
                </a:solidFill>
                <a:latin typeface="+mj-lt"/>
                <a:ea typeface="+mj-ea"/>
                <a:cs typeface="+mj-cs"/>
              </a:rPr>
              <a:t>Total Number of Successful and Failure Mission Outcomes</a:t>
            </a:r>
          </a:p>
        </p:txBody>
      </p:sp>
      <p:cxnSp>
        <p:nvCxnSpPr>
          <p:cNvPr id="41" name="Straight Connector 4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Graphical user interface, text, application&#10;&#10;Description automatically generated">
            <a:extLst>
              <a:ext uri="{FF2B5EF4-FFF2-40B4-BE49-F238E27FC236}">
                <a16:creationId xmlns:a16="http://schemas.microsoft.com/office/drawing/2014/main" id="{179ED1A4-D8E6-484A-895E-D005A67C99AD}"/>
              </a:ext>
            </a:extLst>
          </p:cNvPr>
          <p:cNvPicPr>
            <a:picLocks noChangeAspect="1"/>
          </p:cNvPicPr>
          <p:nvPr/>
        </p:nvPicPr>
        <p:blipFill rotWithShape="1">
          <a:blip r:embed="rId2"/>
          <a:srcRect t="24266" r="6875" b="10000"/>
          <a:stretch/>
        </p:blipFill>
        <p:spPr>
          <a:xfrm>
            <a:off x="4669190" y="577516"/>
            <a:ext cx="7375531" cy="432512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29</a:t>
            </a:fld>
            <a:endParaRPr lang="en-US" sz="1200" dirty="0">
              <a:solidFill>
                <a:srgbClr val="595959"/>
              </a:solidFill>
              <a:latin typeface="+mn-lt"/>
            </a:endParaRPr>
          </a:p>
        </p:txBody>
      </p:sp>
      <p:sp>
        <p:nvSpPr>
          <p:cNvPr id="18" name="TextBox 17">
            <a:extLst>
              <a:ext uri="{FF2B5EF4-FFF2-40B4-BE49-F238E27FC236}">
                <a16:creationId xmlns:a16="http://schemas.microsoft.com/office/drawing/2014/main" id="{C2EBAE36-B797-304E-BDA8-A6158A347686}"/>
              </a:ext>
            </a:extLst>
          </p:cNvPr>
          <p:cNvSpPr txBox="1"/>
          <p:nvPr/>
        </p:nvSpPr>
        <p:spPr>
          <a:xfrm>
            <a:off x="5023184" y="5252047"/>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6823" y="962166"/>
            <a:ext cx="3103808" cy="44218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Executive Summary</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88929" y="962167"/>
            <a:ext cx="6858113" cy="474317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0" i="0" u="none" strike="noStrike" baseline="0" dirty="0">
                <a:solidFill>
                  <a:schemeClr val="tx1"/>
                </a:solidFill>
                <a:latin typeface="+mn-lt"/>
              </a:rPr>
              <a:t>The prediction is that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analysis to determine</a:t>
            </a:r>
            <a:r>
              <a:rPr lang="en-US" sz="2400" dirty="0">
                <a:solidFill>
                  <a:schemeClr val="tx1"/>
                </a:solidFill>
                <a:latin typeface="+mn-lt"/>
              </a:rPr>
              <a:t> the</a:t>
            </a:r>
            <a:r>
              <a:rPr lang="en-US" sz="2400" b="0" i="0" u="none" strike="noStrike" baseline="0" dirty="0">
                <a:solidFill>
                  <a:schemeClr val="tx1"/>
                </a:solidFill>
                <a:latin typeface="+mn-lt"/>
              </a:rPr>
              <a:t> factors that influence whether the rocket lands successfully, </a:t>
            </a:r>
            <a:r>
              <a:rPr lang="en-US" sz="2400" dirty="0">
                <a:solidFill>
                  <a:schemeClr val="tx1"/>
                </a:solidFill>
                <a:latin typeface="+mn-lt"/>
              </a:rPr>
              <a:t>what conditions must be met in order </a:t>
            </a:r>
            <a:r>
              <a:rPr lang="en-US" sz="2400" b="0" i="0" u="none" strike="noStrike" baseline="0" dirty="0">
                <a:solidFill>
                  <a:schemeClr val="tx1"/>
                </a:solidFill>
                <a:latin typeface="+mn-lt"/>
              </a:rPr>
              <a:t>to get the best results and ensure the best rocket success landing rate, and</a:t>
            </a:r>
            <a:r>
              <a:rPr lang="en-US" sz="2400" dirty="0">
                <a:solidFill>
                  <a:schemeClr val="tx1"/>
                </a:solidFill>
                <a:latin typeface="+mn-lt"/>
              </a:rPr>
              <a:t> what </a:t>
            </a:r>
            <a:r>
              <a:rPr kumimoji="0" lang="en-US" sz="2400" b="0" i="0" u="none" strike="noStrike" cap="none" spc="0" normalizeH="0" baseline="0" noProof="0" dirty="0">
                <a:ln>
                  <a:noFill/>
                </a:ln>
                <a:solidFill>
                  <a:schemeClr val="tx1"/>
                </a:solidFill>
                <a:effectLst/>
                <a:uLnTx/>
                <a:uFillTx/>
                <a:latin typeface="+mn-lt"/>
              </a:rPr>
              <a:t>effect each relationship with rocket variables has in determining the success rate of a successful landing.</a:t>
            </a:r>
          </a:p>
          <a:p>
            <a:pPr>
              <a:buFont typeface="Arial" panose="020B0604020202020204" pitchFamily="34" charset="0"/>
              <a:buChar char="•"/>
            </a:pPr>
            <a:endParaRPr lang="en-US" sz="1700" b="0" i="0" u="none" strike="noStrike" baseline="0" dirty="0">
              <a:solidFill>
                <a:schemeClr val="tx1"/>
              </a:solidFill>
              <a:latin typeface="+mn-lt"/>
            </a:endParaRPr>
          </a:p>
          <a:p>
            <a:pPr marL="0">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endParaRPr lang="en-US" sz="1700" dirty="0">
              <a:solidFill>
                <a:schemeClr val="tx1"/>
              </a:solidFill>
              <a:latin typeface="+mn-lt"/>
            </a:endParaRPr>
          </a:p>
        </p:txBody>
      </p:sp>
      <p:sp>
        <p:nvSpPr>
          <p:cNvPr id="54" name="Rectangle 5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a:t>
            </a:fld>
            <a:endParaRPr lang="en-US" sz="1100" dirty="0">
              <a:solidFill>
                <a:srgbClr val="FFFFFF"/>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42950" y="742951"/>
            <a:ext cx="3056890"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Boosters Carried Maximum Payload</a:t>
            </a:r>
          </a:p>
        </p:txBody>
      </p:sp>
      <p:pic>
        <p:nvPicPr>
          <p:cNvPr id="6" name="Picture 5" descr="Graphical user interface, text, application&#10;&#10;Description automatically generated">
            <a:extLst>
              <a:ext uri="{FF2B5EF4-FFF2-40B4-BE49-F238E27FC236}">
                <a16:creationId xmlns:a16="http://schemas.microsoft.com/office/drawing/2014/main" id="{D6AD79CB-9425-D347-B9E8-F4D27B99BDA0}"/>
              </a:ext>
            </a:extLst>
          </p:cNvPr>
          <p:cNvPicPr>
            <a:picLocks noChangeAspect="1"/>
          </p:cNvPicPr>
          <p:nvPr/>
        </p:nvPicPr>
        <p:blipFill rotWithShape="1">
          <a:blip r:embed="rId3"/>
          <a:srcRect t="28000" r="22242" b="10000"/>
          <a:stretch/>
        </p:blipFill>
        <p:spPr>
          <a:xfrm>
            <a:off x="4669192" y="311449"/>
            <a:ext cx="7185924" cy="475447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926317" y="6423025"/>
            <a:ext cx="771525"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chemeClr val="tx1">
                    <a:tint val="75000"/>
                  </a:schemeClr>
                </a:solidFill>
                <a:latin typeface="+mn-lt"/>
              </a:rPr>
              <a:pPr>
                <a:lnSpc>
                  <a:spcPct val="90000"/>
                </a:lnSpc>
                <a:spcAft>
                  <a:spcPts val="600"/>
                </a:spcAft>
                <a:defRPr/>
              </a:pPr>
              <a:t>30</a:t>
            </a:fld>
            <a:endParaRPr lang="en-US" sz="1200" dirty="0">
              <a:solidFill>
                <a:schemeClr val="tx1">
                  <a:tint val="75000"/>
                </a:schemeClr>
              </a:solidFill>
              <a:latin typeface="+mn-lt"/>
            </a:endParaRPr>
          </a:p>
        </p:txBody>
      </p:sp>
      <p:sp>
        <p:nvSpPr>
          <p:cNvPr id="13" name="TextBox 12">
            <a:extLst>
              <a:ext uri="{FF2B5EF4-FFF2-40B4-BE49-F238E27FC236}">
                <a16:creationId xmlns:a16="http://schemas.microsoft.com/office/drawing/2014/main" id="{164F3929-E7F1-5D4F-86BB-725F8C5671EC}"/>
              </a:ext>
            </a:extLst>
          </p:cNvPr>
          <p:cNvSpPr txBox="1"/>
          <p:nvPr/>
        </p:nvSpPr>
        <p:spPr>
          <a:xfrm>
            <a:off x="5075257" y="53167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2017 Launch Records</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5" descr="Graphical user interface, text, application&#10;&#10;Description automatically generated">
            <a:extLst>
              <a:ext uri="{FF2B5EF4-FFF2-40B4-BE49-F238E27FC236}">
                <a16:creationId xmlns:a16="http://schemas.microsoft.com/office/drawing/2014/main" id="{3039BACF-E28C-0F4E-86B3-56D0F0C4B01B}"/>
              </a:ext>
            </a:extLst>
          </p:cNvPr>
          <p:cNvPicPr>
            <a:picLocks noChangeAspect="1"/>
          </p:cNvPicPr>
          <p:nvPr/>
        </p:nvPicPr>
        <p:blipFill rotWithShape="1">
          <a:blip r:embed="rId2"/>
          <a:srcRect l="5768" t="18176" r="18717" b="8575"/>
          <a:stretch/>
        </p:blipFill>
        <p:spPr>
          <a:xfrm>
            <a:off x="4701819" y="297119"/>
            <a:ext cx="7153297" cy="43366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31</a:t>
            </a:fld>
            <a:endParaRPr lang="en-US" sz="1200" dirty="0">
              <a:solidFill>
                <a:srgbClr val="595959"/>
              </a:solidFill>
              <a:latin typeface="+mn-lt"/>
            </a:endParaRPr>
          </a:p>
        </p:txBody>
      </p:sp>
      <p:sp>
        <p:nvSpPr>
          <p:cNvPr id="5" name="TextBox 4">
            <a:extLst>
              <a:ext uri="{FF2B5EF4-FFF2-40B4-BE49-F238E27FC236}">
                <a16:creationId xmlns:a16="http://schemas.microsoft.com/office/drawing/2014/main" id="{3A1B10BF-615B-EE49-9AB6-F65FBD4D3892}"/>
              </a:ext>
            </a:extLst>
          </p:cNvPr>
          <p:cNvSpPr txBox="1"/>
          <p:nvPr/>
        </p:nvSpPr>
        <p:spPr>
          <a:xfrm>
            <a:off x="1209642" y="4018556"/>
            <a:ext cx="2586790" cy="1661993"/>
          </a:xfrm>
          <a:prstGeom prst="rect">
            <a:avLst/>
          </a:prstGeom>
          <a:noFill/>
        </p:spPr>
        <p:txBody>
          <a:bodyPr wrap="square" rtlCol="0">
            <a:spAutoFit/>
          </a:bodyPr>
          <a:lstStyle/>
          <a:p>
            <a:r>
              <a:rPr lang="en-US" sz="2800" dirty="0">
                <a:solidFill>
                  <a:schemeClr val="bg1"/>
                </a:solidFill>
              </a:rPr>
              <a:t>Query Successes and Failures in a specific year</a:t>
            </a:r>
          </a:p>
          <a:p>
            <a:endParaRPr lang="en-US" dirty="0"/>
          </a:p>
        </p:txBody>
      </p:sp>
      <p:sp>
        <p:nvSpPr>
          <p:cNvPr id="14" name="TextBox 13">
            <a:extLst>
              <a:ext uri="{FF2B5EF4-FFF2-40B4-BE49-F238E27FC236}">
                <a16:creationId xmlns:a16="http://schemas.microsoft.com/office/drawing/2014/main" id="{0BD09641-D3FF-F84A-AA53-0FF20373A328}"/>
              </a:ext>
            </a:extLst>
          </p:cNvPr>
          <p:cNvSpPr txBox="1"/>
          <p:nvPr/>
        </p:nvSpPr>
        <p:spPr>
          <a:xfrm>
            <a:off x="5228462" y="5033396"/>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dirty="0">
                <a:solidFill>
                  <a:srgbClr val="FFFFFF"/>
                </a:solidFill>
                <a:latin typeface="+mj-lt"/>
                <a:ea typeface="+mj-ea"/>
                <a:cs typeface="+mj-cs"/>
              </a:rPr>
              <a:t>Rank Landing Outcomes Between 2010-06-04 and 2017-03-20</a:t>
            </a:r>
          </a:p>
        </p:txBody>
      </p:sp>
      <p:cxnSp>
        <p:nvCxnSpPr>
          <p:cNvPr id="137" name="Straight Connector 136">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10;&#10;Description automatically generated">
            <a:extLst>
              <a:ext uri="{FF2B5EF4-FFF2-40B4-BE49-F238E27FC236}">
                <a16:creationId xmlns:a16="http://schemas.microsoft.com/office/drawing/2014/main" id="{C9EF4924-1586-1E48-B3B1-A6F4FC9CD841}"/>
              </a:ext>
            </a:extLst>
          </p:cNvPr>
          <p:cNvPicPr>
            <a:picLocks noChangeAspect="1"/>
          </p:cNvPicPr>
          <p:nvPr/>
        </p:nvPicPr>
        <p:blipFill rotWithShape="1">
          <a:blip r:embed="rId2"/>
          <a:srcRect l="8464" t="24015" r="9139" b="8492"/>
          <a:stretch/>
        </p:blipFill>
        <p:spPr>
          <a:xfrm>
            <a:off x="4732419" y="452768"/>
            <a:ext cx="7443781" cy="381084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32</a:t>
            </a:fld>
            <a:endParaRPr lang="en-US" sz="1200" dirty="0">
              <a:solidFill>
                <a:srgbClr val="595959"/>
              </a:solidFill>
              <a:latin typeface="+mn-lt"/>
            </a:endParaRPr>
          </a:p>
        </p:txBody>
      </p:sp>
      <p:pic>
        <p:nvPicPr>
          <p:cNvPr id="5122" name="Picture 2" descr="page34image45646208">
            <a:extLst>
              <a:ext uri="{FF2B5EF4-FFF2-40B4-BE49-F238E27FC236}">
                <a16:creationId xmlns:a16="http://schemas.microsoft.com/office/drawing/2014/main" id="{D8796730-459F-ED44-8A15-145799ADC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12725"/>
            <a:ext cx="10528300" cy="1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0C671B-46AC-A84E-8C80-5EF24075DDBF}"/>
              </a:ext>
            </a:extLst>
          </p:cNvPr>
          <p:cNvSpPr txBox="1"/>
          <p:nvPr/>
        </p:nvSpPr>
        <p:spPr>
          <a:xfrm>
            <a:off x="838201" y="4359018"/>
            <a:ext cx="3493636" cy="1200329"/>
          </a:xfrm>
          <a:prstGeom prst="rect">
            <a:avLst/>
          </a:prstGeom>
          <a:noFill/>
        </p:spPr>
        <p:txBody>
          <a:bodyPr wrap="square" rtlCol="0">
            <a:spAutoFit/>
          </a:bodyPr>
          <a:lstStyle/>
          <a:p>
            <a:r>
              <a:rPr lang="en-US" altLang="en-US" dirty="0">
                <a:solidFill>
                  <a:schemeClr val="bg1"/>
                </a:solidFill>
                <a:latin typeface="Calibri" panose="020F0502020204030204" pitchFamily="34" charset="0"/>
              </a:rPr>
              <a:t>Selected landing outcomes from a specific time period and ranked them. </a:t>
            </a:r>
            <a:endParaRPr lang="en-US" altLang="en-US" dirty="0">
              <a:solidFill>
                <a:schemeClr val="bg1"/>
              </a:solidFill>
            </a:endParaRPr>
          </a:p>
          <a:p>
            <a:endParaRPr lang="en-US" dirty="0"/>
          </a:p>
        </p:txBody>
      </p:sp>
      <p:sp>
        <p:nvSpPr>
          <p:cNvPr id="25" name="TextBox 24">
            <a:extLst>
              <a:ext uri="{FF2B5EF4-FFF2-40B4-BE49-F238E27FC236}">
                <a16:creationId xmlns:a16="http://schemas.microsoft.com/office/drawing/2014/main" id="{45677BE8-4FC4-224B-935E-7C6D98875C8C}"/>
              </a:ext>
            </a:extLst>
          </p:cNvPr>
          <p:cNvSpPr txBox="1"/>
          <p:nvPr/>
        </p:nvSpPr>
        <p:spPr>
          <a:xfrm>
            <a:off x="5170508" y="4848315"/>
            <a:ext cx="6100010" cy="923330"/>
          </a:xfrm>
          <a:prstGeom prst="rect">
            <a:avLst/>
          </a:prstGeom>
          <a:noFill/>
        </p:spPr>
        <p:txBody>
          <a:bodyPr wrap="square">
            <a:spAutoFit/>
          </a:bodyPr>
          <a:lstStyle/>
          <a:p>
            <a:r>
              <a:rPr lang="en-US" dirty="0"/>
              <a:t>https://github.com/datatitanic/capstone1/blob/7c590711964500163429fe63bbabe65fb3d172b8/Capstone/assets/notebook/notebook:EDA_SQL_3lPc1BDS9.ipynb</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6" name="Content Placeholder 5" descr="Map&#10;&#10;Description automatically generated">
            <a:extLst>
              <a:ext uri="{FF2B5EF4-FFF2-40B4-BE49-F238E27FC236}">
                <a16:creationId xmlns:a16="http://schemas.microsoft.com/office/drawing/2014/main" id="{30DCA253-D687-3148-9108-6A1011A5FC82}"/>
              </a:ext>
            </a:extLst>
          </p:cNvPr>
          <p:cNvPicPr>
            <a:picLocks noGrp="1" noChangeAspect="1"/>
          </p:cNvPicPr>
          <p:nvPr>
            <p:ph idx="4294967295"/>
          </p:nvPr>
        </p:nvPicPr>
        <p:blipFill>
          <a:blip r:embed="rId3"/>
          <a:stretch>
            <a:fillRect/>
          </a:stretch>
        </p:blipFill>
        <p:spPr>
          <a:xfrm>
            <a:off x="219238" y="1556367"/>
            <a:ext cx="6382716" cy="3239712"/>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highlight>
                  <a:srgbClr val="204E79"/>
                </a:highlight>
                <a:latin typeface="Abadi"/>
              </a:rPr>
              <a:t>Map of SpaceX launch sites</a:t>
            </a:r>
          </a:p>
        </p:txBody>
      </p:sp>
      <p:sp>
        <p:nvSpPr>
          <p:cNvPr id="7" name="TextBox 6">
            <a:extLst>
              <a:ext uri="{FF2B5EF4-FFF2-40B4-BE49-F238E27FC236}">
                <a16:creationId xmlns:a16="http://schemas.microsoft.com/office/drawing/2014/main" id="{5F025280-2335-784F-9A6C-763178637CA5}"/>
              </a:ext>
            </a:extLst>
          </p:cNvPr>
          <p:cNvSpPr txBox="1"/>
          <p:nvPr/>
        </p:nvSpPr>
        <p:spPr>
          <a:xfrm>
            <a:off x="3380509" y="6226392"/>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56166B3-0E61-5348-AB3C-E747A9334850}"/>
              </a:ext>
            </a:extLst>
          </p:cNvPr>
          <p:cNvSpPr txBox="1"/>
          <p:nvPr/>
        </p:nvSpPr>
        <p:spPr>
          <a:xfrm>
            <a:off x="2503066" y="5563907"/>
            <a:ext cx="7813963" cy="461665"/>
          </a:xfrm>
          <a:prstGeom prst="rect">
            <a:avLst/>
          </a:prstGeom>
          <a:noFill/>
        </p:spPr>
        <p:txBody>
          <a:bodyPr wrap="square" rtlCol="0">
            <a:spAutoFit/>
          </a:bodyPr>
          <a:lstStyle/>
          <a:p>
            <a:r>
              <a:rPr lang="en-US" sz="2400" dirty="0"/>
              <a:t>SpaceX launch sites are located in California and Florida</a:t>
            </a:r>
          </a:p>
        </p:txBody>
      </p:sp>
      <p:pic>
        <p:nvPicPr>
          <p:cNvPr id="1025" name="Picture 1" descr="page36image11463024">
            <a:extLst>
              <a:ext uri="{FF2B5EF4-FFF2-40B4-BE49-F238E27FC236}">
                <a16:creationId xmlns:a16="http://schemas.microsoft.com/office/drawing/2014/main" id="{FD7B045F-DA3B-D549-B91E-E81EAA9E2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048" y="1556367"/>
            <a:ext cx="5047924" cy="3239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A50527-9005-BC4A-908B-074FF2A6081E}"/>
              </a:ext>
            </a:extLst>
          </p:cNvPr>
          <p:cNvSpPr txBox="1"/>
          <p:nvPr/>
        </p:nvSpPr>
        <p:spPr>
          <a:xfrm>
            <a:off x="1748480" y="6025572"/>
            <a:ext cx="8783052" cy="923330"/>
          </a:xfrm>
          <a:prstGeom prst="rect">
            <a:avLst/>
          </a:prstGeom>
          <a:noFill/>
        </p:spPr>
        <p:txBody>
          <a:bodyPr wrap="square" rtlCol="0">
            <a:spAutoFit/>
          </a:bodyPr>
          <a:lstStyle/>
          <a:p>
            <a:r>
              <a:rPr lang="en-US" b="1"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128368" y="4522156"/>
            <a:ext cx="4937937" cy="21346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highlight>
                  <a:srgbClr val="F2F4F8"/>
                </a:highlight>
                <a:latin typeface="+mn-lt"/>
              </a:rPr>
              <a:t>Success/failed launches for each site on the map</a:t>
            </a:r>
          </a:p>
        </p:txBody>
      </p:sp>
      <p:sp>
        <p:nvSpPr>
          <p:cNvPr id="73" name="Freeform: Shape 7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3" name="Picture 1" descr="page37image11340432">
            <a:extLst>
              <a:ext uri="{FF2B5EF4-FFF2-40B4-BE49-F238E27FC236}">
                <a16:creationId xmlns:a16="http://schemas.microsoft.com/office/drawing/2014/main" id="{DE44762B-A679-A84C-8F4A-E2BA1E461D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43" r="2" b="21713"/>
          <a:stretch/>
        </p:blipFill>
        <p:spPr bwMode="auto">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190D7EF9-1C59-2543-B9C8-45FE8C530EB7}"/>
              </a:ext>
            </a:extLst>
          </p:cNvPr>
          <p:cNvPicPr>
            <a:picLocks noChangeAspect="1"/>
          </p:cNvPicPr>
          <p:nvPr/>
        </p:nvPicPr>
        <p:blipFill rotWithShape="1">
          <a:blip r:embed="rId4"/>
          <a:srcRect l="14296" r="42020"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7" name="Oval 7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6" name="Picture 4" descr="page37image11344176">
            <a:extLst>
              <a:ext uri="{FF2B5EF4-FFF2-40B4-BE49-F238E27FC236}">
                <a16:creationId xmlns:a16="http://schemas.microsoft.com/office/drawing/2014/main" id="{BAA9C289-BDF7-2E4A-A7CC-5E841E0585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09" r="7" b="11602"/>
          <a:stretch/>
        </p:blipFill>
        <p:spPr bwMode="auto">
          <a:xfrm>
            <a:off x="5612219" y="743441"/>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page37image11364720">
            <a:extLst>
              <a:ext uri="{FF2B5EF4-FFF2-40B4-BE49-F238E27FC236}">
                <a16:creationId xmlns:a16="http://schemas.microsoft.com/office/drawing/2014/main" id="{1DF752A0-C626-C246-8E8A-2E3A8D8030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49" r="-2" b="-2"/>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81" name="Freeform: Shape 80">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5" name="Picture 3" descr="page37image11348336">
            <a:extLst>
              <a:ext uri="{FF2B5EF4-FFF2-40B4-BE49-F238E27FC236}">
                <a16:creationId xmlns:a16="http://schemas.microsoft.com/office/drawing/2014/main" id="{8861E604-2281-EE45-B63A-6031289477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39" r="-2" b="-2"/>
          <a:stretch/>
        </p:blipFill>
        <p:spPr bwMode="auto">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406718"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35</a:t>
            </a:fld>
            <a:endParaRPr lang="en-US" sz="1500" dirty="0">
              <a:solidFill>
                <a:srgbClr val="FFFFFF"/>
              </a:solidFill>
              <a:latin typeface="+mn-lt"/>
            </a:endParaRPr>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FBEE5C9-5C2E-46DB-81F2-F4A3DBD16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Map&#10;&#10;Description automatically generated">
            <a:extLst>
              <a:ext uri="{FF2B5EF4-FFF2-40B4-BE49-F238E27FC236}">
                <a16:creationId xmlns:a16="http://schemas.microsoft.com/office/drawing/2014/main" id="{BDB8643E-B2D8-3D4A-9740-1CFCAB1EA6BA}"/>
              </a:ext>
            </a:extLst>
          </p:cNvPr>
          <p:cNvPicPr>
            <a:picLocks noChangeAspect="1"/>
          </p:cNvPicPr>
          <p:nvPr/>
        </p:nvPicPr>
        <p:blipFill rotWithShape="1">
          <a:blip r:embed="rId3"/>
          <a:srcRect r="2059" b="1"/>
          <a:stretch/>
        </p:blipFill>
        <p:spPr>
          <a:xfrm>
            <a:off x="4426858" y="3429004"/>
            <a:ext cx="7765144" cy="3428999"/>
          </a:xfrm>
          <a:prstGeom prst="rect">
            <a:avLst/>
          </a:prstGeom>
        </p:spPr>
      </p:pic>
      <p:pic>
        <p:nvPicPr>
          <p:cNvPr id="19" name="Picture 18" descr="A picture containing map&#10;&#10;Description automatically generated">
            <a:extLst>
              <a:ext uri="{FF2B5EF4-FFF2-40B4-BE49-F238E27FC236}">
                <a16:creationId xmlns:a16="http://schemas.microsoft.com/office/drawing/2014/main" id="{41D16784-89D9-C448-BABD-4F5FD6829E4A}"/>
              </a:ext>
            </a:extLst>
          </p:cNvPr>
          <p:cNvPicPr>
            <a:picLocks noChangeAspect="1"/>
          </p:cNvPicPr>
          <p:nvPr/>
        </p:nvPicPr>
        <p:blipFill rotWithShape="1">
          <a:blip r:embed="rId4"/>
          <a:srcRect r="1" b="1166"/>
          <a:stretch/>
        </p:blipFill>
        <p:spPr>
          <a:xfrm>
            <a:off x="4426853" y="-3"/>
            <a:ext cx="7765146" cy="3434400"/>
          </a:xfrm>
          <a:prstGeom prst="rect">
            <a:avLst/>
          </a:prstGeom>
        </p:spPr>
      </p:pic>
      <p:sp>
        <p:nvSpPr>
          <p:cNvPr id="43" name="Freeform: Shape 42">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7" name="Freeform: Shape 46">
            <a:extLst>
              <a:ext uri="{FF2B5EF4-FFF2-40B4-BE49-F238E27FC236}">
                <a16:creationId xmlns:a16="http://schemas.microsoft.com/office/drawing/2014/main" id="{B47765B4-4036-4622-8B6B-AB9832B66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100" b="1" kern="1200" dirty="0">
                <a:solidFill>
                  <a:schemeClr val="bg1"/>
                </a:solidFill>
                <a:latin typeface="+mj-lt"/>
                <a:ea typeface="+mj-ea"/>
                <a:cs typeface="+mj-cs"/>
              </a:rPr>
              <a:t>Distances between a launch site to coastline and highway</a:t>
            </a:r>
          </a:p>
          <a:p>
            <a:pPr>
              <a:spcAft>
                <a:spcPts val="600"/>
              </a:spcAft>
            </a:pPr>
            <a:br>
              <a:rPr lang="en-US" sz="2100" kern="1200" dirty="0">
                <a:solidFill>
                  <a:schemeClr val="bg1"/>
                </a:solidFill>
                <a:latin typeface="+mj-lt"/>
                <a:ea typeface="+mj-ea"/>
                <a:cs typeface="+mj-cs"/>
              </a:rPr>
            </a:br>
            <a:endParaRPr lang="en-US" sz="2100" kern="1200" dirty="0">
              <a:solidFill>
                <a:schemeClr val="bg1"/>
              </a:solidFill>
              <a:latin typeface="+mj-lt"/>
              <a:ea typeface="+mj-ea"/>
              <a:cs typeface="+mj-cs"/>
            </a:endParaRPr>
          </a:p>
        </p:txBody>
      </p:sp>
      <p:sp>
        <p:nvSpPr>
          <p:cNvPr id="11" name="TextBox 10">
            <a:extLst>
              <a:ext uri="{FF2B5EF4-FFF2-40B4-BE49-F238E27FC236}">
                <a16:creationId xmlns:a16="http://schemas.microsoft.com/office/drawing/2014/main" id="{8A1BD875-C369-6648-9B21-C961C83280CC}"/>
              </a:ext>
            </a:extLst>
          </p:cNvPr>
          <p:cNvSpPr txBox="1"/>
          <p:nvPr/>
        </p:nvSpPr>
        <p:spPr>
          <a:xfrm>
            <a:off x="765051" y="2286000"/>
            <a:ext cx="3384000" cy="3844800"/>
          </a:xfrm>
          <a:prstGeom prst="rect">
            <a:avLst/>
          </a:prstGeom>
        </p:spPr>
        <p:txBody>
          <a:bodyPr vert="horz" lIns="91440" tIns="45720" rIns="91440" bIns="45720" rtlCol="0">
            <a:normAutofit/>
          </a:bodyPr>
          <a:lstStyle/>
          <a:p>
            <a:pPr>
              <a:lnSpc>
                <a:spcPct val="90000"/>
              </a:lnSpc>
              <a:spcAft>
                <a:spcPts val="600"/>
              </a:spcAft>
            </a:pPr>
            <a:r>
              <a:rPr lang="en-US" sz="3600" dirty="0">
                <a:solidFill>
                  <a:schemeClr val="bg1">
                    <a:alpha val="60000"/>
                  </a:schemeClr>
                </a:solidFill>
              </a:rPr>
              <a:t>Launch Sites distance to highway and coastline</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36</a:t>
            </a:fld>
            <a:endParaRPr lang="en-US" sz="1200" dirty="0">
              <a:solidFill>
                <a:srgbClr val="FFFFFF"/>
              </a:solidFill>
              <a:latin typeface="+mn-lt"/>
            </a:endParaRPr>
          </a:p>
        </p:txBody>
      </p:sp>
      <p:sp>
        <p:nvSpPr>
          <p:cNvPr id="2" name="TextBox 1">
            <a:extLst>
              <a:ext uri="{FF2B5EF4-FFF2-40B4-BE49-F238E27FC236}">
                <a16:creationId xmlns:a16="http://schemas.microsoft.com/office/drawing/2014/main" id="{51BA50DE-E0C6-C24C-8C58-AA3A85913F35}"/>
              </a:ext>
            </a:extLst>
          </p:cNvPr>
          <p:cNvSpPr txBox="1"/>
          <p:nvPr/>
        </p:nvSpPr>
        <p:spPr>
          <a:xfrm>
            <a:off x="216569" y="6211669"/>
            <a:ext cx="11397914" cy="646331"/>
          </a:xfrm>
          <a:prstGeom prst="rect">
            <a:avLst/>
          </a:prstGeom>
          <a:noFill/>
        </p:spPr>
        <p:txBody>
          <a:bodyPr wrap="square" rtlCol="0">
            <a:spAutoFit/>
          </a:bodyPr>
          <a:lstStyle/>
          <a:p>
            <a:r>
              <a:rPr lang="en-US" dirty="0"/>
              <a:t>https://github.com/datatitanic/capstone1/blob/7ed3ee6496d7426e2962b892176d9d8150b358a8/Capstone/assets/notebook/notebook:Visualization_with_folium_labs__eCHFi3Nz.ipynb</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94360" y="640263"/>
            <a:ext cx="3822192" cy="13449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SpaceX Launch Pie Chart – Most </a:t>
            </a:r>
            <a:r>
              <a:rPr lang="en-US" sz="3600" dirty="0">
                <a:solidFill>
                  <a:schemeClr val="bg1"/>
                </a:solidFill>
                <a:latin typeface="+mj-lt"/>
                <a:ea typeface="+mj-ea"/>
                <a:cs typeface="+mj-cs"/>
              </a:rPr>
              <a:t>s</a:t>
            </a:r>
            <a:r>
              <a:rPr lang="en-US" sz="3600" kern="1200" dirty="0">
                <a:solidFill>
                  <a:schemeClr val="bg1"/>
                </a:solidFill>
                <a:latin typeface="+mj-lt"/>
                <a:ea typeface="+mj-ea"/>
                <a:cs typeface="+mj-cs"/>
              </a:rPr>
              <a:t>uccessful launch site</a:t>
            </a:r>
          </a:p>
        </p:txBody>
      </p:sp>
      <p:cxnSp>
        <p:nvCxnSpPr>
          <p:cNvPr id="24" name="Straight Connector 2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3610" y="2121763"/>
            <a:ext cx="3822192" cy="3773010"/>
          </a:xfrm>
          <a:prstGeom prst="rect">
            <a:avLst/>
          </a:prstGeom>
        </p:spPr>
        <p:txBody>
          <a:bodyPr vert="horz" lIns="91440" tIns="45720" rIns="91440" bIns="45720" rtlCol="0">
            <a:normAutofit/>
          </a:bodyPr>
          <a:lstStyle/>
          <a:p>
            <a:pPr>
              <a:spcBef>
                <a:spcPts val="1400"/>
              </a:spcBef>
            </a:pPr>
            <a:endParaRPr lang="en-US" sz="2000" dirty="0">
              <a:solidFill>
                <a:schemeClr val="bg1"/>
              </a:solidFill>
            </a:endParaRPr>
          </a:p>
          <a:p>
            <a:pPr>
              <a:spcBef>
                <a:spcPts val="1400"/>
              </a:spcBef>
            </a:pPr>
            <a:r>
              <a:rPr lang="en-US" sz="2000" dirty="0">
                <a:solidFill>
                  <a:schemeClr val="bg1"/>
                </a:solidFill>
              </a:rPr>
              <a:t>KSC LC-39A had the</a:t>
            </a:r>
            <a:br>
              <a:rPr lang="en-US" sz="2000" dirty="0">
                <a:solidFill>
                  <a:schemeClr val="bg1"/>
                </a:solidFill>
              </a:rPr>
            </a:br>
            <a:r>
              <a:rPr lang="en-US" sz="2000" dirty="0">
                <a:solidFill>
                  <a:schemeClr val="bg1"/>
                </a:solidFill>
              </a:rPr>
              <a:t>most successful launches from all the sites </a:t>
            </a:r>
          </a:p>
          <a:p>
            <a:pPr>
              <a:spcBef>
                <a:spcPts val="1400"/>
              </a:spcBef>
            </a:pPr>
            <a:endParaRPr lang="en-US" sz="2000" dirty="0">
              <a:solidFill>
                <a:schemeClr val="bg1"/>
              </a:solidFill>
            </a:endParaRPr>
          </a:p>
        </p:txBody>
      </p:sp>
      <p:pic>
        <p:nvPicPr>
          <p:cNvPr id="7" name="Picture 6" descr="Graphical user interface, chart, application, Excel, pie chart&#10;&#10;Description automatically generated">
            <a:extLst>
              <a:ext uri="{FF2B5EF4-FFF2-40B4-BE49-F238E27FC236}">
                <a16:creationId xmlns:a16="http://schemas.microsoft.com/office/drawing/2014/main" id="{116C20FF-F8C3-EF43-AFD2-6E41697E0472}"/>
              </a:ext>
            </a:extLst>
          </p:cNvPr>
          <p:cNvPicPr>
            <a:picLocks noChangeAspect="1"/>
          </p:cNvPicPr>
          <p:nvPr/>
        </p:nvPicPr>
        <p:blipFill>
          <a:blip r:embed="rId2"/>
          <a:stretch>
            <a:fillRect/>
          </a:stretch>
        </p:blipFill>
        <p:spPr>
          <a:xfrm>
            <a:off x="5110716" y="1289822"/>
            <a:ext cx="6596652" cy="4122907"/>
          </a:xfrm>
          <a:prstGeom prst="rect">
            <a:avLst/>
          </a:prstGeom>
        </p:spPr>
      </p:pic>
      <p:sp>
        <p:nvSpPr>
          <p:cNvPr id="21" name="TextBox 20">
            <a:extLst>
              <a:ext uri="{FF2B5EF4-FFF2-40B4-BE49-F238E27FC236}">
                <a16:creationId xmlns:a16="http://schemas.microsoft.com/office/drawing/2014/main" id="{D4A789C4-1039-2744-B52B-5C080293E417}"/>
              </a:ext>
            </a:extLst>
          </p:cNvPr>
          <p:cNvSpPr txBox="1"/>
          <p:nvPr/>
        </p:nvSpPr>
        <p:spPr>
          <a:xfrm>
            <a:off x="5007024" y="5894773"/>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pic>
        <p:nvPicPr>
          <p:cNvPr id="3075" name="Picture 3" descr="page40image39730832">
            <a:extLst>
              <a:ext uri="{FF2B5EF4-FFF2-40B4-BE49-F238E27FC236}">
                <a16:creationId xmlns:a16="http://schemas.microsoft.com/office/drawing/2014/main" id="{B555704C-1D55-EF48-8B17-BB3E8F98B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153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74237" y="914400"/>
            <a:ext cx="3657600" cy="2887579"/>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kern="1200" dirty="0">
                <a:solidFill>
                  <a:srgbClr val="FFFFFF"/>
                </a:solidFill>
                <a:latin typeface="+mj-lt"/>
                <a:ea typeface="+mj-ea"/>
                <a:cs typeface="+mj-cs"/>
              </a:rPr>
              <a:t>SpaceX Launch Records Pie Chart-Success Rate</a:t>
            </a:r>
          </a:p>
        </p:txBody>
      </p:sp>
      <p:cxnSp>
        <p:nvCxnSpPr>
          <p:cNvPr id="72" name="Straight Connector 7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7" name="Picture 1" descr="page41image39678352">
            <a:extLst>
              <a:ext uri="{FF2B5EF4-FFF2-40B4-BE49-F238E27FC236}">
                <a16:creationId xmlns:a16="http://schemas.microsoft.com/office/drawing/2014/main" id="{7E0F447C-A16E-9E44-94E7-DB92A94310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753625"/>
            <a:ext cx="6553545" cy="33586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5075537C-CA84-1446-933C-8E9D027F9201}" type="slidenum">
              <a:rPr lang="en-US" sz="1200">
                <a:solidFill>
                  <a:srgbClr val="595959"/>
                </a:solidFill>
                <a:latin typeface="+mn-lt"/>
              </a:rPr>
              <a:pPr>
                <a:spcAft>
                  <a:spcPts val="600"/>
                </a:spcAft>
              </a:pPr>
              <a:t>39</a:t>
            </a:fld>
            <a:endParaRPr lang="en-US" sz="1200" dirty="0">
              <a:solidFill>
                <a:srgbClr val="595959"/>
              </a:solidFill>
              <a:latin typeface="+mn-lt"/>
            </a:endParaRPr>
          </a:p>
        </p:txBody>
      </p:sp>
      <p:sp>
        <p:nvSpPr>
          <p:cNvPr id="12" name="TextBox 11">
            <a:extLst>
              <a:ext uri="{FF2B5EF4-FFF2-40B4-BE49-F238E27FC236}">
                <a16:creationId xmlns:a16="http://schemas.microsoft.com/office/drawing/2014/main" id="{B2EDABB1-F9BF-3D46-B77B-A18C60E5D637}"/>
              </a:ext>
            </a:extLst>
          </p:cNvPr>
          <p:cNvSpPr txBox="1"/>
          <p:nvPr/>
        </p:nvSpPr>
        <p:spPr>
          <a:xfrm>
            <a:off x="1031322" y="4425479"/>
            <a:ext cx="258679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u="none" strike="noStrike" cap="none" normalizeH="0" baseline="0" dirty="0">
                <a:ln>
                  <a:noFill/>
                </a:ln>
                <a:solidFill>
                  <a:schemeClr val="bg1"/>
                </a:solidFill>
                <a:effectLst/>
                <a:latin typeface="Calibri" panose="020F0502020204030204" pitchFamily="34" charset="0"/>
              </a:rPr>
              <a:t>KSC LC-39A achieved a 76.9% success rate while getting a 23.1% failure rate </a:t>
            </a:r>
            <a:endParaRPr kumimoji="0" lang="en-US" altLang="en-US" sz="1800" u="none" strike="noStrike" cap="none" normalizeH="0" baseline="0" dirty="0">
              <a:ln>
                <a:noFill/>
              </a:ln>
              <a:solidFill>
                <a:schemeClr val="bg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6E0DB11-C091-B847-94D0-B9E56D48652D}"/>
              </a:ext>
            </a:extLst>
          </p:cNvPr>
          <p:cNvSpPr txBox="1"/>
          <p:nvPr/>
        </p:nvSpPr>
        <p:spPr>
          <a:xfrm>
            <a:off x="5137779" y="5798145"/>
            <a:ext cx="6100010" cy="923330"/>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3" name="Rectangle 7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Rectangle 8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18225" y="649480"/>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Table of Contents</a:t>
            </a:r>
          </a:p>
        </p:txBody>
      </p:sp>
      <p:sp>
        <p:nvSpPr>
          <p:cNvPr id="45"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900" b="1" dirty="0">
                <a:solidFill>
                  <a:schemeClr val="tx1"/>
                </a:solidFill>
                <a:latin typeface="+mn-lt"/>
              </a:rPr>
              <a:t>Summary of methodologies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Data collection</a:t>
            </a:r>
          </a:p>
          <a:p>
            <a:pPr>
              <a:buFont typeface="Arial" panose="020B0604020202020204" pitchFamily="34" charset="0"/>
              <a:buChar char="•"/>
            </a:pPr>
            <a:r>
              <a:rPr lang="en-US" sz="1900" b="0" i="0" u="none" strike="noStrike" baseline="0" dirty="0">
                <a:solidFill>
                  <a:schemeClr val="tx1"/>
                </a:solidFill>
                <a:latin typeface="+mn-lt"/>
              </a:rPr>
              <a:t>Data wrangling</a:t>
            </a:r>
          </a:p>
          <a:p>
            <a:pPr>
              <a:buFont typeface="Arial" panose="020B0604020202020204" pitchFamily="34" charset="0"/>
              <a:buChar char="•"/>
            </a:pPr>
            <a:r>
              <a:rPr lang="en-US" sz="1900" b="0" i="0" u="none" strike="noStrike" baseline="0" dirty="0">
                <a:solidFill>
                  <a:schemeClr val="tx1"/>
                </a:solidFill>
                <a:latin typeface="+mn-lt"/>
              </a:rPr>
              <a:t>EDA with data visualization</a:t>
            </a:r>
          </a:p>
          <a:p>
            <a:pPr>
              <a:buFont typeface="Arial" panose="020B0604020202020204" pitchFamily="34" charset="0"/>
              <a:buChar char="•"/>
            </a:pPr>
            <a:r>
              <a:rPr lang="en-US" sz="1900" b="0" i="0" u="none" strike="noStrike" baseline="0" dirty="0">
                <a:solidFill>
                  <a:schemeClr val="tx1"/>
                </a:solidFill>
                <a:latin typeface="+mn-lt"/>
              </a:rPr>
              <a:t>EDA with SQL</a:t>
            </a:r>
          </a:p>
          <a:p>
            <a:pPr>
              <a:buFont typeface="Arial" panose="020B0604020202020204" pitchFamily="34" charset="0"/>
              <a:buChar char="•"/>
            </a:pPr>
            <a:r>
              <a:rPr lang="en-US" sz="1900" b="0" i="0" u="none" strike="noStrike" baseline="0" dirty="0">
                <a:solidFill>
                  <a:schemeClr val="tx1"/>
                </a:solidFill>
                <a:latin typeface="+mn-lt"/>
              </a:rPr>
              <a:t>Building an interactive map with Folium</a:t>
            </a:r>
          </a:p>
          <a:p>
            <a:pPr>
              <a:buFont typeface="Arial" panose="020B0604020202020204" pitchFamily="34" charset="0"/>
              <a:buChar char="•"/>
            </a:pPr>
            <a:r>
              <a:rPr lang="en-US" sz="1900" b="0" i="0" u="none" strike="noStrike" baseline="0" dirty="0">
                <a:solidFill>
                  <a:schemeClr val="tx1"/>
                </a:solidFill>
                <a:latin typeface="+mn-lt"/>
              </a:rPr>
              <a:t>Building a Dashboard with Plotly Dash</a:t>
            </a:r>
          </a:p>
          <a:p>
            <a:pPr>
              <a:buFont typeface="Arial" panose="020B0604020202020204" pitchFamily="34" charset="0"/>
              <a:buChar char="•"/>
            </a:pPr>
            <a:r>
              <a:rPr lang="en-US" sz="1900" b="0" i="0" u="none" strike="noStrike" baseline="0" dirty="0">
                <a:solidFill>
                  <a:schemeClr val="tx1"/>
                </a:solidFill>
                <a:latin typeface="+mn-lt"/>
              </a:rPr>
              <a:t>Predictive analysis (Classification)</a:t>
            </a:r>
          </a:p>
          <a:p>
            <a:pPr>
              <a:spcBef>
                <a:spcPts val="1400"/>
              </a:spcBef>
              <a:buFont typeface="Arial" panose="020B0604020202020204" pitchFamily="34" charset="0"/>
              <a:buChar char="•"/>
            </a:pPr>
            <a:endParaRPr lang="en-US" sz="1900" dirty="0">
              <a:solidFill>
                <a:schemeClr val="tx1"/>
              </a:solidFill>
              <a:latin typeface="+mn-lt"/>
            </a:endParaRPr>
          </a:p>
          <a:p>
            <a:pPr marL="0">
              <a:spcBef>
                <a:spcPts val="1400"/>
              </a:spcBef>
              <a:buFont typeface="Arial" panose="020B0604020202020204" pitchFamily="34" charset="0"/>
              <a:buChar char="•"/>
            </a:pPr>
            <a:r>
              <a:rPr lang="en-US" sz="1900" b="1" dirty="0">
                <a:solidFill>
                  <a:schemeClr val="tx1"/>
                </a:solidFill>
                <a:latin typeface="+mn-lt"/>
              </a:rPr>
              <a:t>Summary of all results</a:t>
            </a:r>
            <a:endParaRPr lang="en-US" sz="1900" b="1" i="0" u="none" strike="noStrike" baseline="0" dirty="0">
              <a:solidFill>
                <a:schemeClr val="tx1"/>
              </a:solidFill>
              <a:latin typeface="+mn-lt"/>
            </a:endParaRPr>
          </a:p>
          <a:p>
            <a:pPr>
              <a:buFont typeface="Arial" panose="020B0604020202020204" pitchFamily="34" charset="0"/>
              <a:buChar char="•"/>
            </a:pPr>
            <a:r>
              <a:rPr lang="en-US" sz="1900" b="0" i="0" u="none" strike="noStrike" baseline="0" dirty="0">
                <a:solidFill>
                  <a:schemeClr val="tx1"/>
                </a:solidFill>
                <a:latin typeface="+mn-lt"/>
              </a:rPr>
              <a:t>Exploratory data analysis results</a:t>
            </a:r>
          </a:p>
          <a:p>
            <a:pPr>
              <a:buFont typeface="Arial" panose="020B0604020202020204" pitchFamily="34" charset="0"/>
              <a:buChar char="•"/>
            </a:pPr>
            <a:r>
              <a:rPr lang="en-US" sz="1900" b="0" i="0" u="none" strike="noStrike" baseline="0" dirty="0">
                <a:solidFill>
                  <a:schemeClr val="tx1"/>
                </a:solidFill>
                <a:latin typeface="+mn-lt"/>
              </a:rPr>
              <a:t>Interactive analytics demo in screenshots</a:t>
            </a:r>
          </a:p>
          <a:p>
            <a:pPr>
              <a:buFont typeface="Arial" panose="020B0604020202020204" pitchFamily="34" charset="0"/>
              <a:buChar char="•"/>
            </a:pPr>
            <a:r>
              <a:rPr lang="en-US" sz="1900" b="0" i="0" u="none" strike="noStrike" baseline="0" dirty="0">
                <a:solidFill>
                  <a:schemeClr val="tx1"/>
                </a:solidFill>
                <a:latin typeface="+mn-lt"/>
              </a:rPr>
              <a:t>Predictive analysis results</a:t>
            </a:r>
          </a:p>
          <a:p>
            <a:pPr>
              <a:buFont typeface="Arial" panose="020B0604020202020204" pitchFamily="34" charset="0"/>
              <a:buChar char="•"/>
            </a:pPr>
            <a:r>
              <a:rPr lang="en-US" sz="1900" b="0" i="0" u="none" strike="noStrike" baseline="0" dirty="0">
                <a:solidFill>
                  <a:schemeClr val="tx1"/>
                </a:solidFill>
                <a:latin typeface="+mn-lt"/>
              </a:rPr>
              <a:t>Executive Summary</a:t>
            </a:r>
          </a:p>
          <a:p>
            <a:pPr>
              <a:buFont typeface="Arial" panose="020B0604020202020204" pitchFamily="34" charset="0"/>
              <a:buChar char="•"/>
            </a:pPr>
            <a:endParaRPr lang="en-US" sz="19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dirty="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9270" y="506727"/>
            <a:ext cx="3885141" cy="15267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3000" dirty="0">
                <a:solidFill>
                  <a:schemeClr val="bg1"/>
                </a:solidFill>
                <a:latin typeface="+mj-lt"/>
                <a:ea typeface="+mj-ea"/>
                <a:cs typeface="+mj-cs"/>
              </a:rPr>
              <a:t>Payload vs. Launch Outcome scatter plot for all sites</a:t>
            </a:r>
          </a:p>
        </p:txBody>
      </p:sp>
      <p:cxnSp>
        <p:nvCxnSpPr>
          <p:cNvPr id="26" name="Straight Connector 25">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with medium confidence">
            <a:extLst>
              <a:ext uri="{FF2B5EF4-FFF2-40B4-BE49-F238E27FC236}">
                <a16:creationId xmlns:a16="http://schemas.microsoft.com/office/drawing/2014/main" id="{3AA4180C-60EC-314D-8D4F-A204A8938987}"/>
              </a:ext>
            </a:extLst>
          </p:cNvPr>
          <p:cNvPicPr>
            <a:picLocks noGrp="1" noChangeAspect="1"/>
          </p:cNvPicPr>
          <p:nvPr>
            <p:ph idx="4294967295"/>
          </p:nvPr>
        </p:nvPicPr>
        <p:blipFill>
          <a:blip r:embed="rId3"/>
          <a:stretch>
            <a:fillRect/>
          </a:stretch>
        </p:blipFill>
        <p:spPr>
          <a:xfrm>
            <a:off x="393308" y="2661098"/>
            <a:ext cx="5559480" cy="3474674"/>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316BFB2D-5801-FD48-80C4-A621A6CC66DD}"/>
              </a:ext>
            </a:extLst>
          </p:cNvPr>
          <p:cNvPicPr>
            <a:picLocks noChangeAspect="1"/>
          </p:cNvPicPr>
          <p:nvPr/>
        </p:nvPicPr>
        <p:blipFill>
          <a:blip r:embed="rId4"/>
          <a:stretch>
            <a:fillRect/>
          </a:stretch>
        </p:blipFill>
        <p:spPr>
          <a:xfrm>
            <a:off x="6251736" y="2669094"/>
            <a:ext cx="5546955" cy="34668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dirty="0">
              <a:solidFill>
                <a:schemeClr val="tx1">
                  <a:tint val="75000"/>
                </a:schemeClr>
              </a:solidFill>
              <a:latin typeface="+mn-lt"/>
            </a:endParaRPr>
          </a:p>
        </p:txBody>
      </p:sp>
      <p:sp>
        <p:nvSpPr>
          <p:cNvPr id="9" name="TextBox 8">
            <a:extLst>
              <a:ext uri="{FF2B5EF4-FFF2-40B4-BE49-F238E27FC236}">
                <a16:creationId xmlns:a16="http://schemas.microsoft.com/office/drawing/2014/main" id="{AA11E4F2-54AD-A94D-BA50-6ACAE0A31DCE}"/>
              </a:ext>
            </a:extLst>
          </p:cNvPr>
          <p:cNvSpPr txBox="1"/>
          <p:nvPr/>
        </p:nvSpPr>
        <p:spPr>
          <a:xfrm>
            <a:off x="4945336" y="1239520"/>
            <a:ext cx="6187882" cy="923330"/>
          </a:xfrm>
          <a:prstGeom prst="rect">
            <a:avLst/>
          </a:prstGeom>
          <a:noFill/>
        </p:spPr>
        <p:txBody>
          <a:bodyPr wrap="square" rtlCol="0">
            <a:spAutoFit/>
          </a:bodyPr>
          <a:lstStyle/>
          <a:p>
            <a:r>
              <a:rPr lang="en-US" dirty="0">
                <a:solidFill>
                  <a:schemeClr val="bg1"/>
                </a:solidFill>
              </a:rPr>
              <a:t>Low weighted payloads success rate is higher than the heavy weighted payloads </a:t>
            </a:r>
          </a:p>
          <a:p>
            <a:endParaRPr lang="en-US" dirty="0"/>
          </a:p>
        </p:txBody>
      </p:sp>
      <p:sp>
        <p:nvSpPr>
          <p:cNvPr id="16" name="TextBox 15">
            <a:extLst>
              <a:ext uri="{FF2B5EF4-FFF2-40B4-BE49-F238E27FC236}">
                <a16:creationId xmlns:a16="http://schemas.microsoft.com/office/drawing/2014/main" id="{4CABD2A0-0446-EE46-A4E5-9E4E81907A8E}"/>
              </a:ext>
            </a:extLst>
          </p:cNvPr>
          <p:cNvSpPr txBox="1"/>
          <p:nvPr/>
        </p:nvSpPr>
        <p:spPr>
          <a:xfrm>
            <a:off x="250096" y="6181903"/>
            <a:ext cx="11405383" cy="646331"/>
          </a:xfrm>
          <a:prstGeom prst="rect">
            <a:avLst/>
          </a:prstGeom>
          <a:noFill/>
        </p:spPr>
        <p:txBody>
          <a:bodyPr wrap="square">
            <a:spAutoFit/>
          </a:bodyPr>
          <a:lstStyle/>
          <a:p>
            <a:r>
              <a:rPr lang="en-US" dirty="0"/>
              <a:t>https://github.com/datatitanic/capstone1/blob/7ed3ee6496d7426e2962b892176d9d8150b358a8/Capstone/assets/notebook/notebook:Dashboard_UfLCGp64k.ipynb</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Classification Accuracy</a:t>
            </a:r>
          </a:p>
        </p:txBody>
      </p:sp>
      <p:cxnSp>
        <p:nvCxnSpPr>
          <p:cNvPr id="25" name="Straight Connector 2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A16512C-4F3E-1547-8BDA-9611A84F7F0D}"/>
              </a:ext>
            </a:extLst>
          </p:cNvPr>
          <p:cNvSpPr txBox="1"/>
          <p:nvPr/>
        </p:nvSpPr>
        <p:spPr>
          <a:xfrm>
            <a:off x="593610" y="2121763"/>
            <a:ext cx="3822192" cy="377301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highlight>
                  <a:srgbClr val="000000"/>
                </a:highlight>
              </a:rPr>
              <a:t>After selecting the best hyperparameters for the decision tree classifier using the validation data, we achieved 88% accuracy on the test data. </a:t>
            </a:r>
          </a:p>
        </p:txBody>
      </p:sp>
      <p:pic>
        <p:nvPicPr>
          <p:cNvPr id="3" name="Picture 2">
            <a:extLst>
              <a:ext uri="{FF2B5EF4-FFF2-40B4-BE49-F238E27FC236}">
                <a16:creationId xmlns:a16="http://schemas.microsoft.com/office/drawing/2014/main" id="{C92CA1AC-7242-434B-99FB-2C8FD6F4EF51}"/>
              </a:ext>
            </a:extLst>
          </p:cNvPr>
          <p:cNvPicPr>
            <a:picLocks noChangeAspect="1"/>
          </p:cNvPicPr>
          <p:nvPr/>
        </p:nvPicPr>
        <p:blipFill>
          <a:blip r:embed="rId2"/>
          <a:stretch>
            <a:fillRect/>
          </a:stretch>
        </p:blipFill>
        <p:spPr>
          <a:xfrm>
            <a:off x="5110716" y="1371087"/>
            <a:ext cx="6596652" cy="396037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42</a:t>
            </a:fld>
            <a:endParaRPr lang="en-US" sz="1200" dirty="0">
              <a:solidFill>
                <a:schemeClr val="tx1">
                  <a:tint val="75000"/>
                </a:schemeClr>
              </a:solidFill>
              <a:latin typeface="+mn-lt"/>
            </a:endParaRPr>
          </a:p>
        </p:txBody>
      </p:sp>
      <p:sp>
        <p:nvSpPr>
          <p:cNvPr id="12" name="TextBox 11">
            <a:extLst>
              <a:ext uri="{FF2B5EF4-FFF2-40B4-BE49-F238E27FC236}">
                <a16:creationId xmlns:a16="http://schemas.microsoft.com/office/drawing/2014/main" id="{275CE8CE-0E94-D042-81B6-50DB5647A926}"/>
              </a:ext>
            </a:extLst>
          </p:cNvPr>
          <p:cNvSpPr txBox="1"/>
          <p:nvPr/>
        </p:nvSpPr>
        <p:spPr>
          <a:xfrm>
            <a:off x="5253790" y="5738669"/>
            <a:ext cx="6100010" cy="923330"/>
          </a:xfrm>
          <a:prstGeom prst="rect">
            <a:avLst/>
          </a:prstGeom>
          <a:noFill/>
        </p:spPr>
        <p:txBody>
          <a:bodyPr wrap="square">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bg1"/>
                </a:solidFill>
                <a:latin typeface="+mj-lt"/>
                <a:ea typeface="+mj-ea"/>
                <a:cs typeface="+mj-cs"/>
              </a:rPr>
              <a:t>Confusion Matrix</a:t>
            </a:r>
          </a:p>
        </p:txBody>
      </p:sp>
      <p:cxnSp>
        <p:nvCxnSpPr>
          <p:cNvPr id="26" name="Straight Connector 25">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3610" y="2121763"/>
            <a:ext cx="3822192" cy="3773010"/>
          </a:xfrm>
          <a:prstGeom prst="rect">
            <a:avLst/>
          </a:prstGeom>
        </p:spPr>
        <p:txBody>
          <a:bodyPr vert="horz" lIns="91440" tIns="45720" rIns="91440" bIns="45720" rtlCol="0">
            <a:normAutofit/>
          </a:bodyPr>
          <a:lstStyle/>
          <a:p>
            <a:pPr marL="0" indent="0">
              <a:buNone/>
            </a:pPr>
            <a:r>
              <a:rPr lang="en-US" sz="2000" dirty="0">
                <a:solidFill>
                  <a:schemeClr val="bg1"/>
                </a:solidFill>
              </a:rPr>
              <a:t>Examining the confusion matrix, we see that Tree can distinguish between the different classes. We see that the major problem is false positives. </a:t>
            </a:r>
            <a:endParaRPr lang="en-US" sz="2000" dirty="0">
              <a:solidFill>
                <a:schemeClr val="bg1"/>
              </a:solidFill>
              <a:effectLst/>
            </a:endParaRPr>
          </a:p>
        </p:txBody>
      </p:sp>
      <p:pic>
        <p:nvPicPr>
          <p:cNvPr id="3" name="Picture 2">
            <a:extLst>
              <a:ext uri="{FF2B5EF4-FFF2-40B4-BE49-F238E27FC236}">
                <a16:creationId xmlns:a16="http://schemas.microsoft.com/office/drawing/2014/main" id="{065E1B61-8CA5-4C56-A512-6AE13408B823}"/>
              </a:ext>
            </a:extLst>
          </p:cNvPr>
          <p:cNvPicPr>
            <a:picLocks noChangeAspect="1"/>
          </p:cNvPicPr>
          <p:nvPr/>
        </p:nvPicPr>
        <p:blipFill>
          <a:blip r:embed="rId2"/>
          <a:stretch>
            <a:fillRect/>
          </a:stretch>
        </p:blipFill>
        <p:spPr>
          <a:xfrm>
            <a:off x="5110716" y="758673"/>
            <a:ext cx="6596652" cy="518520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43</a:t>
            </a:fld>
            <a:endParaRPr lang="en-US" sz="1200" dirty="0">
              <a:solidFill>
                <a:schemeClr val="tx1">
                  <a:tint val="75000"/>
                </a:schemeClr>
              </a:solidFill>
              <a:latin typeface="+mn-lt"/>
            </a:endParaRPr>
          </a:p>
        </p:txBody>
      </p:sp>
      <p:sp>
        <p:nvSpPr>
          <p:cNvPr id="2" name="TextBox 1">
            <a:extLst>
              <a:ext uri="{FF2B5EF4-FFF2-40B4-BE49-F238E27FC236}">
                <a16:creationId xmlns:a16="http://schemas.microsoft.com/office/drawing/2014/main" id="{FEEB6268-844E-7E4F-9E1F-26FA5A227A94}"/>
              </a:ext>
            </a:extLst>
          </p:cNvPr>
          <p:cNvSpPr txBox="1"/>
          <p:nvPr/>
        </p:nvSpPr>
        <p:spPr>
          <a:xfrm>
            <a:off x="4948832" y="5808064"/>
            <a:ext cx="6290129" cy="923330"/>
          </a:xfrm>
          <a:prstGeom prst="rect">
            <a:avLst/>
          </a:prstGeom>
          <a:noFill/>
        </p:spPr>
        <p:txBody>
          <a:bodyPr wrap="square" rtlCol="0">
            <a:spAutoFit/>
          </a:bodyPr>
          <a:lstStyle/>
          <a:p>
            <a:r>
              <a:rPr lang="en-US" dirty="0"/>
              <a:t>https://github.com/datatitanic/capstone1/blob/7ed3ee6496d7426e2962b892176d9d8150b358a8/Capstone/assets/notebook/notebook:Machine_Learning_Prediction_6d7EKa2Jc.ipynb</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9" name="Title 1">
            <a:extLst>
              <a:ext uri="{FF2B5EF4-FFF2-40B4-BE49-F238E27FC236}">
                <a16:creationId xmlns:a16="http://schemas.microsoft.com/office/drawing/2014/main" id="{FB98079A-48C6-4E10-8AB1-B940BD1E42DF}"/>
              </a:ext>
            </a:extLst>
          </p:cNvPr>
          <p:cNvSpPr txBox="1">
            <a:spLocks/>
          </p:cNvSpPr>
          <p:nvPr/>
        </p:nvSpPr>
        <p:spPr>
          <a:xfrm>
            <a:off x="535020" y="685800"/>
            <a:ext cx="2780271" cy="5105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265568" y="6309360"/>
            <a:ext cx="1088231"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44</a:t>
            </a:fld>
            <a:endParaRPr lang="en-US" sz="1200" dirty="0">
              <a:solidFill>
                <a:prstClr val="black">
                  <a:tint val="75000"/>
                </a:prstClr>
              </a:solidFill>
              <a:latin typeface="+mn-lt"/>
            </a:endParaRPr>
          </a:p>
        </p:txBody>
      </p:sp>
      <p:graphicFrame>
        <p:nvGraphicFramePr>
          <p:cNvPr id="12" name="Content Placeholder 3">
            <a:extLst>
              <a:ext uri="{FF2B5EF4-FFF2-40B4-BE49-F238E27FC236}">
                <a16:creationId xmlns:a16="http://schemas.microsoft.com/office/drawing/2014/main" id="{1BF2E62F-5D89-4460-885C-5FDE551F32A2}"/>
              </a:ext>
            </a:extLst>
          </p:cNvPr>
          <p:cNvGraphicFramePr>
            <a:graphicFrameLocks noGrp="1"/>
          </p:cNvGraphicFramePr>
          <p:nvPr>
            <p:ph sz="half" idx="4294967295"/>
            <p:extLst>
              <p:ext uri="{D42A27DB-BD31-4B8C-83A1-F6EECF244321}">
                <p14:modId xmlns:p14="http://schemas.microsoft.com/office/powerpoint/2010/main" val="230925920"/>
              </p:ext>
            </p:extLst>
          </p:nvPr>
        </p:nvGraphicFramePr>
        <p:xfrm>
          <a:off x="4860924"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Appendix</a:t>
            </a:r>
          </a:p>
        </p:txBody>
      </p:sp>
      <p:pic>
        <p:nvPicPr>
          <p:cNvPr id="7" name="Picture 6" descr="Plotly Dash in creation of dashboard">
            <a:extLst>
              <a:ext uri="{FF2B5EF4-FFF2-40B4-BE49-F238E27FC236}">
                <a16:creationId xmlns:a16="http://schemas.microsoft.com/office/drawing/2014/main" id="{96867B39-1AB4-F846-AA7D-B69E87FF153D}"/>
              </a:ext>
            </a:extLst>
          </p:cNvPr>
          <p:cNvPicPr>
            <a:picLocks noChangeAspect="1"/>
          </p:cNvPicPr>
          <p:nvPr/>
        </p:nvPicPr>
        <p:blipFill>
          <a:blip r:embed="rId3"/>
          <a:stretch>
            <a:fillRect/>
          </a:stretch>
        </p:blipFill>
        <p:spPr>
          <a:xfrm>
            <a:off x="4777316" y="1308867"/>
            <a:ext cx="6780700" cy="4237937"/>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45</a:t>
            </a:fld>
            <a:endParaRPr lang="en-US" sz="1200" dirty="0">
              <a:solidFill>
                <a:schemeClr val="tx1">
                  <a:alpha val="80000"/>
                </a:schemeClr>
              </a:solidFill>
              <a:latin typeface="+mn-lt"/>
            </a:endParaRPr>
          </a:p>
        </p:txBody>
      </p:sp>
      <p:sp>
        <p:nvSpPr>
          <p:cNvPr id="3" name="TextBox 2">
            <a:extLst>
              <a:ext uri="{FF2B5EF4-FFF2-40B4-BE49-F238E27FC236}">
                <a16:creationId xmlns:a16="http://schemas.microsoft.com/office/drawing/2014/main" id="{65CEB36E-A4AB-F145-8E98-FFC17FF481CA}"/>
              </a:ext>
            </a:extLst>
          </p:cNvPr>
          <p:cNvSpPr txBox="1"/>
          <p:nvPr/>
        </p:nvSpPr>
        <p:spPr>
          <a:xfrm>
            <a:off x="6096000" y="5786629"/>
            <a:ext cx="4389150" cy="369332"/>
          </a:xfrm>
          <a:prstGeom prst="rect">
            <a:avLst/>
          </a:prstGeom>
          <a:noFill/>
        </p:spPr>
        <p:txBody>
          <a:bodyPr wrap="none" rtlCol="0">
            <a:spAutoFit/>
          </a:bodyPr>
          <a:lstStyle/>
          <a:p>
            <a:r>
              <a:rPr lang="en-US" dirty="0"/>
              <a:t>Using the Lab to create the Dashboard on SN</a:t>
            </a: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Rectangle 5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5</a:t>
            </a:fld>
            <a:endParaRPr lang="en-US" sz="1100" dirty="0">
              <a:solidFill>
                <a:schemeClr val="tx1">
                  <a:lumMod val="50000"/>
                  <a:lumOff val="50000"/>
                </a:schemeClr>
              </a:solidFill>
              <a:latin typeface="+mn-lt"/>
            </a:endParaRPr>
          </a:p>
        </p:txBody>
      </p:sp>
      <p:graphicFrame>
        <p:nvGraphicFramePr>
          <p:cNvPr id="39" name="Content Placeholder 2">
            <a:extLst>
              <a:ext uri="{FF2B5EF4-FFF2-40B4-BE49-F238E27FC236}">
                <a16:creationId xmlns:a16="http://schemas.microsoft.com/office/drawing/2014/main" id="{34158C08-5310-4539-9283-F3266CD53C35}"/>
              </a:ext>
            </a:extLst>
          </p:cNvPr>
          <p:cNvGraphicFramePr/>
          <p:nvPr>
            <p:extLst>
              <p:ext uri="{D42A27DB-BD31-4B8C-83A1-F6EECF244321}">
                <p14:modId xmlns:p14="http://schemas.microsoft.com/office/powerpoint/2010/main" val="16899130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900" b="0" i="0" u="none" strike="noStrike" baseline="0" dirty="0">
                <a:solidFill>
                  <a:schemeClr val="tx1"/>
                </a:solidFill>
                <a:latin typeface="Arial" panose="020B0604020202020204" pitchFamily="34" charset="0"/>
              </a:rPr>
              <a:t>I used SpaceX launch data gathered from the SpaceX REST API.</a:t>
            </a:r>
          </a:p>
          <a:p>
            <a:pPr marL="0" indent="0">
              <a:buNone/>
            </a:pPr>
            <a:r>
              <a:rPr lang="en-US" sz="1900" b="0" i="0" u="none" strike="noStrike" baseline="0" dirty="0">
                <a:solidFill>
                  <a:schemeClr val="tx1"/>
                </a:solidFill>
                <a:latin typeface="Arial" panose="020B0604020202020204" pitchFamily="34" charset="0"/>
              </a:rPr>
              <a:t>•This API will give us data about launches, information about the rocket used,</a:t>
            </a:r>
          </a:p>
          <a:p>
            <a:pPr marL="0" indent="0">
              <a:buNone/>
            </a:pPr>
            <a:r>
              <a:rPr lang="en-US" sz="1900" b="0" i="0" u="none" strike="noStrike" baseline="0" dirty="0">
                <a:solidFill>
                  <a:schemeClr val="tx1"/>
                </a:solidFill>
                <a:latin typeface="Arial" panose="020B0604020202020204" pitchFamily="34" charset="0"/>
              </a:rPr>
              <a:t>payload delivered, launch specifications, landing specifications, and landing outcome.</a:t>
            </a:r>
          </a:p>
          <a:p>
            <a:pPr marL="0" indent="0">
              <a:buNone/>
            </a:pPr>
            <a:r>
              <a:rPr lang="en-US" sz="1900" b="0" i="0" u="none" strike="noStrike" baseline="0" dirty="0">
                <a:solidFill>
                  <a:schemeClr val="tx1"/>
                </a:solidFill>
                <a:latin typeface="Arial" panose="020B0604020202020204" pitchFamily="34" charset="0"/>
              </a:rPr>
              <a:t>•The goal is to use this data to predict whether SpaceX will attempt to land a rocket or not.</a:t>
            </a:r>
          </a:p>
          <a:p>
            <a:pPr marL="0" indent="0">
              <a:buNone/>
            </a:pPr>
            <a:r>
              <a:rPr lang="en-US" sz="1900" b="0" i="0" u="none" strike="noStrike" baseline="0" dirty="0">
                <a:solidFill>
                  <a:schemeClr val="tx1"/>
                </a:solidFill>
                <a:latin typeface="Arial" panose="020B0604020202020204" pitchFamily="34" charset="0"/>
              </a:rPr>
              <a:t>•The SpaceX REST API endpoints, or URL, starts with api.spacexdata.com/v4/.</a:t>
            </a:r>
          </a:p>
          <a:p>
            <a:pPr marL="0" indent="0">
              <a:buNone/>
            </a:pPr>
            <a:r>
              <a:rPr lang="en-US" sz="1900" b="0" i="0" u="none" strike="noStrike" baseline="0" dirty="0">
                <a:solidFill>
                  <a:schemeClr val="tx1"/>
                </a:solidFill>
                <a:latin typeface="Arial" panose="020B0604020202020204" pitchFamily="34" charset="0"/>
              </a:rPr>
              <a:t>•Another popular data source for obtaining Falcon 9 Launch data is web scraping </a:t>
            </a:r>
          </a:p>
          <a:p>
            <a:pPr marL="457200" lvl="1" indent="0">
              <a:buNone/>
            </a:pPr>
            <a:r>
              <a:rPr lang="en-US" sz="1900" b="0" i="0" u="none" strike="noStrike" baseline="0" dirty="0">
                <a:solidFill>
                  <a:schemeClr val="tx1"/>
                </a:solidFill>
                <a:latin typeface="Arial" panose="020B0604020202020204" pitchFamily="34" charset="0"/>
              </a:rPr>
              <a:t>Wikipedia using BeautifulSoup.</a:t>
            </a:r>
          </a:p>
          <a:p>
            <a:pPr marL="0" indent="0">
              <a:buNone/>
            </a:pPr>
            <a:endParaRPr lang="en-US" sz="1500" b="0" i="0" u="none" strike="noStrike" baseline="0" dirty="0">
              <a:latin typeface="Arial" panose="020B0604020202020204" pitchFamily="34" charset="0"/>
            </a:endParaRPr>
          </a:p>
          <a:p>
            <a:pPr marL="0" indent="0">
              <a:buNone/>
            </a:pPr>
            <a:r>
              <a:rPr lang="en-US" sz="2200" b="1" i="0" u="none" strike="noStrike" baseline="0" dirty="0">
                <a:latin typeface="Calibri" panose="020F0502020204030204" pitchFamily="34" charset="0"/>
              </a:rPr>
              <a:t>Use SpaceX REST API   </a:t>
            </a:r>
            <a:endParaRPr lang="en-US" sz="2200" b="1" dirty="0">
              <a:highlight>
                <a:srgbClr val="FFFF00"/>
              </a:highlight>
              <a:latin typeface="Calibri" panose="020F0502020204030204" pitchFamily="34" charset="0"/>
            </a:endParaRPr>
          </a:p>
          <a:p>
            <a:pPr marL="0" indent="0">
              <a:buNone/>
            </a:pPr>
            <a:endParaRPr lang="en-US" sz="2100" b="0" i="0" u="none" strike="noStrike" baseline="0" dirty="0">
              <a:latin typeface="Segoe UI" panose="020B0502040204020203" pitchFamily="34" charset="0"/>
            </a:endParaRPr>
          </a:p>
          <a:p>
            <a:endParaRPr lang="en-US" sz="2100" b="0" i="0" u="none" strike="noStrike" baseline="0" dirty="0">
              <a:latin typeface="Segoe UI" panose="020B0502040204020203" pitchFamily="34" charset="0"/>
            </a:endParaRPr>
          </a:p>
          <a:p>
            <a:pPr marL="0" indent="0">
              <a:buNone/>
            </a:pPr>
            <a:r>
              <a:rPr lang="en-US" sz="2200" b="1" i="0" u="none" strike="noStrike" baseline="0" dirty="0">
                <a:latin typeface="Segoe UI" panose="020B0502040204020203" pitchFamily="34" charset="0"/>
              </a:rPr>
              <a:t>SpaceX API</a:t>
            </a:r>
            <a:r>
              <a:rPr lang="en-US" sz="2200" b="1" i="0" u="none" strike="noStrike" baseline="0" dirty="0">
                <a:latin typeface="Calibri" panose="020F0502020204030204" pitchFamily="34" charset="0"/>
              </a:rPr>
              <a:t> </a:t>
            </a:r>
            <a:endParaRPr lang="en-US" sz="2200" b="1" i="0" u="none" strike="noStrike" baseline="0" dirty="0">
              <a:latin typeface="Segoe UI" panose="020B0502040204020203" pitchFamily="34" charset="0"/>
            </a:endParaRPr>
          </a:p>
          <a:p>
            <a:pPr marL="0" indent="0">
              <a:buNone/>
            </a:pPr>
            <a:r>
              <a:rPr lang="en-US" sz="2400" b="0" i="0" u="none" strike="noStrike" baseline="0" dirty="0">
                <a:latin typeface="Calibri" panose="020F0502020204030204" pitchFamily="34" charset="0"/>
              </a:rPr>
              <a:t>		</a:t>
            </a:r>
            <a:endParaRPr lang="en-US" sz="2100" b="0" i="0" u="none" strike="noStrike" baseline="0" dirty="0">
              <a:latin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a:solidFill>
            <a:schemeClr val="accent5">
              <a:lumMod val="40000"/>
              <a:lumOff val="60000"/>
              <a:alpha val="55000"/>
            </a:schemeClr>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Methodology</a:t>
            </a:r>
            <a:endParaRPr lang="en-US" dirty="0">
              <a:solidFill>
                <a:schemeClr val="accent1"/>
              </a:solidFill>
            </a:endParaRPr>
          </a:p>
        </p:txBody>
      </p:sp>
      <p:sp>
        <p:nvSpPr>
          <p:cNvPr id="2" name="Rectangle 1">
            <a:extLst>
              <a:ext uri="{FF2B5EF4-FFF2-40B4-BE49-F238E27FC236}">
                <a16:creationId xmlns:a16="http://schemas.microsoft.com/office/drawing/2014/main" id="{7D4A2A05-DDCF-4FB6-ABDE-3F060E2713DA}"/>
              </a:ext>
            </a:extLst>
          </p:cNvPr>
          <p:cNvSpPr/>
          <p:nvPr/>
        </p:nvSpPr>
        <p:spPr>
          <a:xfrm>
            <a:off x="6019265" y="432274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Use SpaceX REST API</a:t>
            </a:r>
            <a:endParaRPr lang="en-US" sz="1200" dirty="0">
              <a:highlight>
                <a:srgbClr val="FFFF00"/>
              </a:highlight>
              <a:latin typeface="Calibri" panose="020F0502020204030204" pitchFamily="34" charset="0"/>
            </a:endParaRPr>
          </a:p>
        </p:txBody>
      </p:sp>
      <p:sp>
        <p:nvSpPr>
          <p:cNvPr id="6" name="Rectangle 5">
            <a:extLst>
              <a:ext uri="{FF2B5EF4-FFF2-40B4-BE49-F238E27FC236}">
                <a16:creationId xmlns:a16="http://schemas.microsoft.com/office/drawing/2014/main" id="{5F4C01E3-5E23-4D81-8A7F-9B03D1D6DE00}"/>
              </a:ext>
            </a:extLst>
          </p:cNvPr>
          <p:cNvSpPr/>
          <p:nvPr/>
        </p:nvSpPr>
        <p:spPr>
          <a:xfrm>
            <a:off x="7258231" y="4315627"/>
            <a:ext cx="734937" cy="760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0" i="0" u="none" strike="noStrike" baseline="0" dirty="0">
                <a:latin typeface="Calibri" panose="020F0502020204030204" pitchFamily="34" charset="0"/>
              </a:rPr>
              <a:t>API </a:t>
            </a:r>
            <a:r>
              <a:rPr lang="en-US" sz="1200" b="0" i="0" u="none" strike="noStrike" baseline="0" dirty="0">
                <a:latin typeface="Calibri" panose="020F0502020204030204" pitchFamily="34" charset="0"/>
              </a:rPr>
              <a:t>returns data in .JSON</a:t>
            </a:r>
          </a:p>
        </p:txBody>
      </p:sp>
      <p:sp>
        <p:nvSpPr>
          <p:cNvPr id="8" name="Rectangle 7">
            <a:extLst>
              <a:ext uri="{FF2B5EF4-FFF2-40B4-BE49-F238E27FC236}">
                <a16:creationId xmlns:a16="http://schemas.microsoft.com/office/drawing/2014/main" id="{B0465C88-206B-4D6B-912C-C9EBE6795B6F}"/>
              </a:ext>
            </a:extLst>
          </p:cNvPr>
          <p:cNvSpPr/>
          <p:nvPr/>
        </p:nvSpPr>
        <p:spPr>
          <a:xfrm>
            <a:off x="8511787" y="4288567"/>
            <a:ext cx="1016773" cy="748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0" i="0" u="none" strike="noStrike" baseline="0" dirty="0">
                <a:latin typeface="Calibri" panose="020F0502020204030204" pitchFamily="34" charset="0"/>
              </a:rPr>
              <a:t>Convert data into.csv</a:t>
            </a:r>
          </a:p>
        </p:txBody>
      </p:sp>
      <p:sp>
        <p:nvSpPr>
          <p:cNvPr id="5" name="Arrow: Right 4">
            <a:extLst>
              <a:ext uri="{FF2B5EF4-FFF2-40B4-BE49-F238E27FC236}">
                <a16:creationId xmlns:a16="http://schemas.microsoft.com/office/drawing/2014/main" id="{E5509F6A-6F39-47DB-BEF5-5CA89F1BFFBD}"/>
              </a:ext>
            </a:extLst>
          </p:cNvPr>
          <p:cNvSpPr/>
          <p:nvPr/>
        </p:nvSpPr>
        <p:spPr>
          <a:xfrm>
            <a:off x="6762748" y="431135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A4EA1933-8504-48E4-BBC8-46BCDA10AA88}"/>
              </a:ext>
            </a:extLst>
          </p:cNvPr>
          <p:cNvSpPr/>
          <p:nvPr/>
        </p:nvSpPr>
        <p:spPr>
          <a:xfrm>
            <a:off x="8017555" y="4335561"/>
            <a:ext cx="495483" cy="209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Process 8">
            <a:extLst>
              <a:ext uri="{FF2B5EF4-FFF2-40B4-BE49-F238E27FC236}">
                <a16:creationId xmlns:a16="http://schemas.microsoft.com/office/drawing/2014/main" id="{546B8507-A250-48C0-9679-A2A197D711E1}"/>
              </a:ext>
            </a:extLst>
          </p:cNvPr>
          <p:cNvSpPr/>
          <p:nvPr/>
        </p:nvSpPr>
        <p:spPr>
          <a:xfrm>
            <a:off x="6264060" y="5412925"/>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0" i="0" u="none" strike="noStrike" baseline="0" dirty="0">
                <a:latin typeface="Calibri" panose="020F0502020204030204" pitchFamily="34" charset="0"/>
              </a:rPr>
              <a:t>Get HTML Response from Wikipedia</a:t>
            </a:r>
            <a:endParaRPr lang="en-US" sz="1000" dirty="0"/>
          </a:p>
        </p:txBody>
      </p:sp>
      <p:sp>
        <p:nvSpPr>
          <p:cNvPr id="14" name="Flowchart: Process 13">
            <a:extLst>
              <a:ext uri="{FF2B5EF4-FFF2-40B4-BE49-F238E27FC236}">
                <a16:creationId xmlns:a16="http://schemas.microsoft.com/office/drawing/2014/main" id="{F974E7B3-BAA1-45CD-AC18-3581131F1478}"/>
              </a:ext>
            </a:extLst>
          </p:cNvPr>
          <p:cNvSpPr/>
          <p:nvPr/>
        </p:nvSpPr>
        <p:spPr>
          <a:xfrm>
            <a:off x="7385892" y="5719249"/>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Extract data using beautiful soup </a:t>
            </a:r>
          </a:p>
        </p:txBody>
      </p:sp>
      <p:sp>
        <p:nvSpPr>
          <p:cNvPr id="15" name="Flowchart: Process 14">
            <a:extLst>
              <a:ext uri="{FF2B5EF4-FFF2-40B4-BE49-F238E27FC236}">
                <a16:creationId xmlns:a16="http://schemas.microsoft.com/office/drawing/2014/main" id="{E3827B93-1C09-4C7B-901D-27FE825FBDFE}"/>
              </a:ext>
            </a:extLst>
          </p:cNvPr>
          <p:cNvSpPr/>
          <p:nvPr/>
        </p:nvSpPr>
        <p:spPr>
          <a:xfrm>
            <a:off x="8528879" y="6056450"/>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0" i="0" u="none" strike="noStrike" baseline="0" dirty="0">
                <a:latin typeface="Calibri" panose="020F0502020204030204" pitchFamily="34" charset="0"/>
              </a:rPr>
              <a:t>Normalize data into flat data file such as .csv7 </a:t>
            </a:r>
            <a:endParaRPr lang="en-US" sz="1000" dirty="0">
              <a:solidFill>
                <a:schemeClr val="accent3">
                  <a:lumMod val="25000"/>
                </a:schemeClr>
              </a:solidFill>
              <a:latin typeface="Abadi"/>
            </a:endParaRPr>
          </a:p>
        </p:txBody>
      </p:sp>
      <p:sp>
        <p:nvSpPr>
          <p:cNvPr id="17" name="Arrow: Circular 16">
            <a:extLst>
              <a:ext uri="{FF2B5EF4-FFF2-40B4-BE49-F238E27FC236}">
                <a16:creationId xmlns:a16="http://schemas.microsoft.com/office/drawing/2014/main" id="{63BE7B63-11B8-4691-948C-058DE6D57113}"/>
              </a:ext>
            </a:extLst>
          </p:cNvPr>
          <p:cNvSpPr/>
          <p:nvPr/>
        </p:nvSpPr>
        <p:spPr>
          <a:xfrm>
            <a:off x="7022226" y="5131119"/>
            <a:ext cx="734937" cy="1200778"/>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row: Circular 17">
            <a:extLst>
              <a:ext uri="{FF2B5EF4-FFF2-40B4-BE49-F238E27FC236}">
                <a16:creationId xmlns:a16="http://schemas.microsoft.com/office/drawing/2014/main" id="{F336C413-3245-4D01-94D1-DBE255878B56}"/>
              </a:ext>
            </a:extLst>
          </p:cNvPr>
          <p:cNvSpPr/>
          <p:nvPr/>
        </p:nvSpPr>
        <p:spPr>
          <a:xfrm>
            <a:off x="8161410" y="5226432"/>
            <a:ext cx="1016773" cy="175548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Right 18">
            <a:extLst>
              <a:ext uri="{FF2B5EF4-FFF2-40B4-BE49-F238E27FC236}">
                <a16:creationId xmlns:a16="http://schemas.microsoft.com/office/drawing/2014/main" id="{E916A02E-B615-4C6C-9B2E-6A5A2E002D6D}"/>
              </a:ext>
            </a:extLst>
          </p:cNvPr>
          <p:cNvSpPr/>
          <p:nvPr/>
        </p:nvSpPr>
        <p:spPr>
          <a:xfrm>
            <a:off x="3293810" y="4717279"/>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54AE5D50-718D-4688-A39E-38EB0DAA5170}"/>
              </a:ext>
            </a:extLst>
          </p:cNvPr>
          <p:cNvSpPr/>
          <p:nvPr/>
        </p:nvSpPr>
        <p:spPr>
          <a:xfrm>
            <a:off x="2944715" y="5914478"/>
            <a:ext cx="2649197" cy="111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65D01BE-3CF1-BF4D-A74B-074E37E05D6C}"/>
              </a:ext>
            </a:extLst>
          </p:cNvPr>
          <p:cNvSpPr txBox="1"/>
          <p:nvPr/>
        </p:nvSpPr>
        <p:spPr>
          <a:xfrm>
            <a:off x="79594" y="6169426"/>
            <a:ext cx="6723154" cy="646331"/>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417821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6231"/>
            <a:ext cx="10687961" cy="4816475"/>
          </a:xfrm>
          <a:prstGeom prst="rect">
            <a:avLst/>
          </a:prstGeom>
        </p:spPr>
        <p:txBody>
          <a:bodyPr/>
          <a:lstStyle/>
          <a:p>
            <a:pPr marL="0" indent="0">
              <a:lnSpc>
                <a:spcPct val="100000"/>
              </a:lnSpc>
              <a:spcBef>
                <a:spcPts val="1400"/>
              </a:spcBef>
              <a:buNone/>
            </a:pPr>
            <a:r>
              <a:rPr lang="en-US" sz="1800" b="1" dirty="0">
                <a:solidFill>
                  <a:schemeClr val="accent3">
                    <a:lumMod val="25000"/>
                  </a:schemeClr>
                </a:solidFill>
              </a:rPr>
              <a:t>Getting response from API	</a:t>
            </a:r>
            <a:r>
              <a:rPr lang="en-US" sz="2200" dirty="0">
                <a:solidFill>
                  <a:schemeClr val="accent3">
                    <a:lumMod val="25000"/>
                  </a:schemeClr>
                </a:solidFill>
                <a:latin typeface="Abadi" panose="020B0604020104020204" pitchFamily="34" charset="0"/>
              </a:rPr>
              <a:t>	</a:t>
            </a:r>
            <a:r>
              <a:rPr lang="en-US" sz="1800" b="1" dirty="0">
                <a:solidFill>
                  <a:schemeClr val="accent3">
                    <a:lumMod val="25000"/>
                  </a:schemeClr>
                </a:solidFill>
              </a:rPr>
              <a:t>                                     Create a dataframe from dictionary</a:t>
            </a:r>
            <a:r>
              <a:rPr lang="en-US" sz="1800" dirty="0">
                <a:solidFill>
                  <a:schemeClr val="accent3">
                    <a:lumMod val="25000"/>
                  </a:schemeClr>
                </a:solidFill>
              </a:rPr>
              <a:t>	   </a:t>
            </a:r>
            <a:br>
              <a:rPr lang="en-US" sz="2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Consolas" panose="020B0609020204030204" pitchFamily="49" charset="0"/>
              </a:rPr>
              <a:t>spacex_url=</a:t>
            </a:r>
            <a:r>
              <a:rPr lang="en-US" sz="1200" dirty="0">
                <a:solidFill>
                  <a:schemeClr val="accent3">
                    <a:lumMod val="25000"/>
                  </a:schemeClr>
                </a:solidFill>
                <a:latin typeface="Consolas" panose="020B0609020204030204" pitchFamily="49" charset="0"/>
                <a:hlinkClick r:id="rId4"/>
              </a:rPr>
              <a:t>https://api.spacexdata.com/v4/launches/past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 = requests.get(spacex_url)</a:t>
            </a:r>
            <a:r>
              <a:rPr lang="en-US" sz="2200" dirty="0">
                <a:solidFill>
                  <a:schemeClr val="accent3">
                    <a:lumMod val="25000"/>
                  </a:schemeClr>
                </a:solidFill>
                <a:latin typeface="Abadi" panose="020B0604020104020204" pitchFamily="34" charset="0"/>
              </a:rPr>
              <a:t>|</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Converting response to a .json file</a:t>
            </a:r>
            <a:br>
              <a:rPr lang="en-US" sz="2200" dirty="0">
                <a:solidFill>
                  <a:schemeClr val="accent3">
                    <a:lumMod val="25000"/>
                  </a:schemeClr>
                </a:solidFill>
                <a:latin typeface="Abadi" panose="020B0604020104020204" pitchFamily="34" charset="0"/>
              </a:rPr>
            </a:b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data = pd.json_normalize(response.json())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print(data)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1" dirty="0">
                <a:solidFill>
                  <a:schemeClr val="accent3">
                    <a:lumMod val="25000"/>
                  </a:schemeClr>
                </a:solidFill>
              </a:rPr>
              <a:t>Clean data by applying functions</a:t>
            </a:r>
          </a:p>
          <a:p>
            <a:pPr marL="0" indent="0">
              <a:lnSpc>
                <a:spcPct val="100000"/>
              </a:lnSpc>
              <a:spcBef>
                <a:spcPts val="1400"/>
              </a:spcBef>
              <a:buNone/>
            </a:pPr>
            <a:r>
              <a:rPr lang="en-US" sz="1200" dirty="0">
                <a:solidFill>
                  <a:schemeClr val="accent3">
                    <a:lumMod val="25000"/>
                  </a:schemeClr>
                </a:solidFill>
                <a:latin typeface="Consolas" panose="020B0609020204030204" pitchFamily="49" charset="0"/>
              </a:rPr>
              <a:t># Call getBoosterVersion</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getBoosterVersion(data)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getLaunchSite</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getLaunchSite(data)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getPayloadDat</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getPayloadData(data)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 Call getCoreData</a:t>
            </a:r>
            <a:br>
              <a:rPr lang="en-US" sz="1200" dirty="0">
                <a:solidFill>
                  <a:schemeClr val="accent3">
                    <a:lumMod val="25000"/>
                  </a:schemeClr>
                </a:solidFill>
                <a:latin typeface="Consolas" panose="020B0609020204030204" pitchFamily="49" charset="0"/>
              </a:rPr>
            </a:br>
            <a:r>
              <a:rPr lang="en-US" sz="1200" dirty="0">
                <a:solidFill>
                  <a:schemeClr val="accent3">
                    <a:lumMod val="25000"/>
                  </a:schemeClr>
                </a:solidFill>
                <a:latin typeface="Consolas" panose="020B0609020204030204" pitchFamily="49" charset="0"/>
              </a:rPr>
              <a:t>getCoreData(data)</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339867" y="401749"/>
            <a:ext cx="8767263" cy="6697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a:rPr>
              <a:t>Data Collection – SpaceX API</a:t>
            </a:r>
            <a:endParaRPr lang="en-US" dirty="0">
              <a:solidFill>
                <a:schemeClr val="accent1"/>
              </a:solidFill>
            </a:endParaRPr>
          </a:p>
        </p:txBody>
      </p:sp>
      <p:sp>
        <p:nvSpPr>
          <p:cNvPr id="2" name="Rectangle 1">
            <a:extLst>
              <a:ext uri="{FF2B5EF4-FFF2-40B4-BE49-F238E27FC236}">
                <a16:creationId xmlns:a16="http://schemas.microsoft.com/office/drawing/2014/main" id="{8A2308D5-66BD-4A26-8905-0608015293D2}"/>
              </a:ext>
            </a:extLst>
          </p:cNvPr>
          <p:cNvSpPr/>
          <p:nvPr/>
        </p:nvSpPr>
        <p:spPr>
          <a:xfrm>
            <a:off x="833511" y="2134263"/>
            <a:ext cx="4729089" cy="533400"/>
          </a:xfrm>
          <a:prstGeom prst="rect">
            <a:avLst/>
          </a:prstGeom>
          <a:gradFill>
            <a:gsLst>
              <a:gs pos="1000">
                <a:schemeClr val="bg1">
                  <a:alpha val="0"/>
                </a:schemeClr>
              </a:gs>
              <a:gs pos="0">
                <a:schemeClr val="accent1">
                  <a:lumMod val="45000"/>
                  <a:lumOff val="55000"/>
                </a:schemeClr>
              </a:gs>
              <a:gs pos="0">
                <a:schemeClr val="accent1">
                  <a:lumMod val="45000"/>
                  <a:lumOff val="55000"/>
                </a:schemeClr>
              </a:gs>
              <a:gs pos="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94F0D1B-A8D1-4F40-A7E5-D8B946F3E9AE}"/>
              </a:ext>
            </a:extLst>
          </p:cNvPr>
          <p:cNvSpPr/>
          <p:nvPr/>
        </p:nvSpPr>
        <p:spPr>
          <a:xfrm>
            <a:off x="734028" y="3649698"/>
            <a:ext cx="3759200" cy="699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4C423C4-8433-441F-997C-A965DE855758}"/>
              </a:ext>
            </a:extLst>
          </p:cNvPr>
          <p:cNvSpPr txBox="1"/>
          <p:nvPr/>
        </p:nvSpPr>
        <p:spPr>
          <a:xfrm>
            <a:off x="8496300" y="2217439"/>
            <a:ext cx="3238499" cy="3416320"/>
          </a:xfrm>
          <a:prstGeom prst="rect">
            <a:avLst/>
          </a:prstGeom>
          <a:noFill/>
        </p:spPr>
        <p:txBody>
          <a:bodyPr wrap="square" rtlCol="0">
            <a:spAutoFit/>
          </a:bodyPr>
          <a:lstStyle/>
          <a:p>
            <a:r>
              <a:rPr lang="en-US" sz="1200" dirty="0">
                <a:latin typeface="Consolas" panose="020B0609020204030204" pitchFamily="49" charset="0"/>
              </a:rPr>
              <a:t>launch_dict = {'FlightNumber': list(data['flight_number']),</a:t>
            </a:r>
          </a:p>
          <a:p>
            <a:r>
              <a:rPr lang="en-US" sz="1200" dirty="0">
                <a:latin typeface="Consolas" panose="020B0609020204030204" pitchFamily="49" charset="0"/>
              </a:rPr>
              <a:t>'Date': list(data['date']),</a:t>
            </a:r>
          </a:p>
          <a:p>
            <a:r>
              <a:rPr lang="en-US" sz="1200" dirty="0">
                <a:latin typeface="Consolas" panose="020B0609020204030204" pitchFamily="49" charset="0"/>
              </a:rPr>
              <a:t>'BoosterVersion':BoosterVersion,</a:t>
            </a:r>
          </a:p>
          <a:p>
            <a:r>
              <a:rPr lang="en-US" sz="1200" dirty="0">
                <a:latin typeface="Consolas" panose="020B0609020204030204" pitchFamily="49" charset="0"/>
              </a:rPr>
              <a:t>'PayloadMass':PayloadMass,</a:t>
            </a:r>
          </a:p>
          <a:p>
            <a:r>
              <a:rPr lang="en-US" sz="1200" dirty="0">
                <a:latin typeface="Consolas" panose="020B0609020204030204" pitchFamily="49" charset="0"/>
              </a:rPr>
              <a:t>'Orbit':Orbit,</a:t>
            </a:r>
          </a:p>
          <a:p>
            <a:r>
              <a:rPr lang="en-US" sz="1200" dirty="0">
                <a:latin typeface="Consolas" panose="020B0609020204030204" pitchFamily="49" charset="0"/>
              </a:rPr>
              <a:t>'LaunchSite':LaunchSite,</a:t>
            </a:r>
          </a:p>
          <a:p>
            <a:r>
              <a:rPr lang="en-US" sz="1200" dirty="0">
                <a:latin typeface="Consolas" panose="020B0609020204030204" pitchFamily="49" charset="0"/>
              </a:rPr>
              <a:t>'Outcome':Outcome,</a:t>
            </a:r>
          </a:p>
          <a:p>
            <a:r>
              <a:rPr lang="en-US" sz="1200" dirty="0">
                <a:latin typeface="Consolas" panose="020B0609020204030204" pitchFamily="49" charset="0"/>
              </a:rPr>
              <a:t>'Flights':Flights,</a:t>
            </a:r>
          </a:p>
          <a:p>
            <a:r>
              <a:rPr lang="en-US" sz="1200" dirty="0">
                <a:latin typeface="Consolas" panose="020B0609020204030204" pitchFamily="49" charset="0"/>
              </a:rPr>
              <a:t>'GridFins':GridFins,</a:t>
            </a:r>
          </a:p>
          <a:p>
            <a:r>
              <a:rPr lang="en-US" sz="1200" dirty="0">
                <a:latin typeface="Consolas" panose="020B0609020204030204" pitchFamily="49" charset="0"/>
              </a:rPr>
              <a:t>'Reused':Reused,</a:t>
            </a:r>
          </a:p>
          <a:p>
            <a:r>
              <a:rPr lang="en-US" sz="1200" dirty="0">
                <a:latin typeface="Consolas" panose="020B0609020204030204" pitchFamily="49" charset="0"/>
              </a:rPr>
              <a:t>'Legs':Legs,</a:t>
            </a:r>
          </a:p>
          <a:p>
            <a:r>
              <a:rPr lang="en-US" sz="1200" dirty="0">
                <a:latin typeface="Consolas" panose="020B0609020204030204" pitchFamily="49" charset="0"/>
              </a:rPr>
              <a:t>'LandingPad':LandingPad,</a:t>
            </a:r>
          </a:p>
          <a:p>
            <a:r>
              <a:rPr lang="en-US" sz="1200" dirty="0">
                <a:latin typeface="Consolas" panose="020B0609020204030204" pitchFamily="49" charset="0"/>
              </a:rPr>
              <a:t>'Block':Block,</a:t>
            </a:r>
          </a:p>
          <a:p>
            <a:r>
              <a:rPr lang="en-US" sz="1200" dirty="0">
                <a:latin typeface="Consolas" panose="020B0609020204030204" pitchFamily="49" charset="0"/>
              </a:rPr>
              <a:t>'ReusedCount':ReusedCount,</a:t>
            </a:r>
          </a:p>
          <a:p>
            <a:r>
              <a:rPr lang="en-US" sz="1200" dirty="0">
                <a:latin typeface="Consolas" panose="020B0609020204030204" pitchFamily="49" charset="0"/>
              </a:rPr>
              <a:t>'Serial':Serial,</a:t>
            </a:r>
          </a:p>
          <a:p>
            <a:r>
              <a:rPr lang="en-US" sz="1200" dirty="0">
                <a:latin typeface="Consolas" panose="020B0609020204030204" pitchFamily="49" charset="0"/>
              </a:rPr>
              <a:t>'Longitude': Longitude,</a:t>
            </a:r>
          </a:p>
          <a:p>
            <a:r>
              <a:rPr lang="en-US" sz="1200" dirty="0">
                <a:latin typeface="Consolas" panose="020B0609020204030204" pitchFamily="49" charset="0"/>
              </a:rPr>
              <a:t>'Latitude': Latitude}</a:t>
            </a:r>
          </a:p>
        </p:txBody>
      </p:sp>
      <p:sp>
        <p:nvSpPr>
          <p:cNvPr id="8" name="Rectangle 7">
            <a:extLst>
              <a:ext uri="{FF2B5EF4-FFF2-40B4-BE49-F238E27FC236}">
                <a16:creationId xmlns:a16="http://schemas.microsoft.com/office/drawing/2014/main" id="{05F449AF-B07F-49C1-ABF4-3689D0ECA6AA}"/>
              </a:ext>
            </a:extLst>
          </p:cNvPr>
          <p:cNvSpPr/>
          <p:nvPr/>
        </p:nvSpPr>
        <p:spPr>
          <a:xfrm>
            <a:off x="734028" y="5087448"/>
            <a:ext cx="2390171" cy="17705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178AB23-5A69-41C8-B54E-D89F608E90BF}"/>
              </a:ext>
            </a:extLst>
          </p:cNvPr>
          <p:cNvSpPr/>
          <p:nvPr/>
        </p:nvSpPr>
        <p:spPr>
          <a:xfrm>
            <a:off x="8369300" y="2217439"/>
            <a:ext cx="3454400" cy="3434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01D6F69-EE4C-4AF1-AA7F-0554D62A3678}"/>
              </a:ext>
            </a:extLst>
          </p:cNvPr>
          <p:cNvSpPr txBox="1"/>
          <p:nvPr/>
        </p:nvSpPr>
        <p:spPr>
          <a:xfrm>
            <a:off x="6236153" y="5719185"/>
            <a:ext cx="5270500" cy="1200329"/>
          </a:xfrm>
          <a:prstGeom prst="rect">
            <a:avLst/>
          </a:prstGeom>
          <a:noFill/>
        </p:spPr>
        <p:txBody>
          <a:bodyPr wrap="square" rtlCol="0">
            <a:spAutoFit/>
          </a:bodyPr>
          <a:lstStyle/>
          <a:p>
            <a:r>
              <a:rPr lang="en-US" sz="1800" b="1" i="0" u="none" strike="noStrike" baseline="0" dirty="0">
                <a:solidFill>
                  <a:srgbClr val="000000"/>
                </a:solidFill>
                <a:latin typeface="Calibri" panose="020F0502020204030204" pitchFamily="34" charset="0"/>
              </a:rPr>
              <a:t>Filter dataframe and export to flat file (.csv) </a:t>
            </a:r>
            <a:r>
              <a:rPr lang="en-US" sz="1200" dirty="0">
                <a:latin typeface="Consolas" panose="020B0609020204030204" pitchFamily="49" charset="0"/>
              </a:rPr>
              <a:t>data_falcon9= df_launch[df_launch['BoosterVersion']!='Falcon 1']</a:t>
            </a:r>
          </a:p>
          <a:p>
            <a:r>
              <a:rPr lang="en-US" sz="1200" b="0" i="0" dirty="0">
                <a:solidFill>
                  <a:srgbClr val="000000"/>
                </a:solidFill>
                <a:effectLst/>
                <a:latin typeface="Courier New" panose="02070309020205020404" pitchFamily="49" charset="0"/>
              </a:rPr>
              <a:t>data_falcon9.to_csv('dataset_part_1.csv', index=False)</a:t>
            </a:r>
            <a:endParaRPr lang="en-US" sz="1200" dirty="0">
              <a:latin typeface="Consolas" panose="020B0609020204030204" pitchFamily="49" charset="0"/>
            </a:endParaRPr>
          </a:p>
          <a:p>
            <a:endParaRPr lang="en-US" dirty="0"/>
          </a:p>
        </p:txBody>
      </p:sp>
      <p:cxnSp>
        <p:nvCxnSpPr>
          <p:cNvPr id="16" name="Connector: Elbow 15">
            <a:extLst>
              <a:ext uri="{FF2B5EF4-FFF2-40B4-BE49-F238E27FC236}">
                <a16:creationId xmlns:a16="http://schemas.microsoft.com/office/drawing/2014/main" id="{F374B48B-A38F-4CA8-BC09-BD6CB125DEFC}"/>
              </a:ext>
            </a:extLst>
          </p:cNvPr>
          <p:cNvCxnSpPr>
            <a:endCxn id="3" idx="3"/>
          </p:cNvCxnSpPr>
          <p:nvPr/>
        </p:nvCxnSpPr>
        <p:spPr>
          <a:xfrm rot="5400000">
            <a:off x="4223353" y="2980436"/>
            <a:ext cx="1289050" cy="749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FA1FF86-E468-4668-8FCA-39CCF071CD9D}"/>
              </a:ext>
            </a:extLst>
          </p:cNvPr>
          <p:cNvCxnSpPr>
            <a:cxnSpLocks/>
            <a:endCxn id="8" idx="3"/>
          </p:cNvCxnSpPr>
          <p:nvPr/>
        </p:nvCxnSpPr>
        <p:spPr>
          <a:xfrm rot="5400000">
            <a:off x="2767010" y="4706050"/>
            <a:ext cx="1623864" cy="909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9A2BF46-B6B9-4BF1-A46F-277E20403C37}"/>
              </a:ext>
            </a:extLst>
          </p:cNvPr>
          <p:cNvSpPr/>
          <p:nvPr/>
        </p:nvSpPr>
        <p:spPr>
          <a:xfrm>
            <a:off x="6223453" y="5719185"/>
            <a:ext cx="5270500" cy="9229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Connector: Elbow 23">
            <a:extLst>
              <a:ext uri="{FF2B5EF4-FFF2-40B4-BE49-F238E27FC236}">
                <a16:creationId xmlns:a16="http://schemas.microsoft.com/office/drawing/2014/main" id="{2FAD8C70-48FF-4C36-B708-EAC1A1C1E014}"/>
              </a:ext>
            </a:extLst>
          </p:cNvPr>
          <p:cNvCxnSpPr/>
          <p:nvPr/>
        </p:nvCxnSpPr>
        <p:spPr>
          <a:xfrm rot="5400000">
            <a:off x="7200532" y="4464991"/>
            <a:ext cx="1537436" cy="8001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B28A70-5D7D-45BC-B2EA-DA28D042D4FD}"/>
              </a:ext>
            </a:extLst>
          </p:cNvPr>
          <p:cNvCxnSpPr/>
          <p:nvPr/>
        </p:nvCxnSpPr>
        <p:spPr>
          <a:xfrm flipV="1">
            <a:off x="3136899" y="2870200"/>
            <a:ext cx="5232400" cy="3771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D0278C-F5B6-2A43-9B39-7F42BD07BF70}"/>
              </a:ext>
            </a:extLst>
          </p:cNvPr>
          <p:cNvSpPr txBox="1"/>
          <p:nvPr/>
        </p:nvSpPr>
        <p:spPr>
          <a:xfrm>
            <a:off x="8714772" y="48487"/>
            <a:ext cx="3454401" cy="1200329"/>
          </a:xfrm>
          <a:prstGeom prst="rect">
            <a:avLst/>
          </a:prstGeom>
          <a:noFill/>
        </p:spPr>
        <p:txBody>
          <a:bodyPr wrap="square">
            <a:spAutoFit/>
          </a:bodyPr>
          <a:lstStyle/>
          <a:p>
            <a:r>
              <a:rPr lang="en-US" dirty="0"/>
              <a:t>https://github.com/datatitanic/capstone1/blob/7c590711964500163429fe63bbabe65fb3d172b8/Capstone/assets/notebook/API.ipynb</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57188"/>
            <a:ext cx="10515600" cy="11334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8</a:t>
            </a:fld>
            <a:endParaRPr lang="en-US" sz="1200" dirty="0">
              <a:solidFill>
                <a:schemeClr val="tx1">
                  <a:tint val="75000"/>
                </a:schemeClr>
              </a:solidFill>
              <a:latin typeface="+mn-lt"/>
            </a:endParaRPr>
          </a:p>
        </p:txBody>
      </p:sp>
      <p:graphicFrame>
        <p:nvGraphicFramePr>
          <p:cNvPr id="10" name="Content Placeholder 4">
            <a:extLst>
              <a:ext uri="{FF2B5EF4-FFF2-40B4-BE49-F238E27FC236}">
                <a16:creationId xmlns:a16="http://schemas.microsoft.com/office/drawing/2014/main" id="{1961772C-1811-4887-9250-C234677F7E59}"/>
              </a:ext>
            </a:extLst>
          </p:cNvPr>
          <p:cNvGraphicFramePr>
            <a:graphicFrameLocks noGrp="1"/>
          </p:cNvGraphicFramePr>
          <p:nvPr>
            <p:ph idx="4294967295"/>
            <p:extLst>
              <p:ext uri="{D42A27DB-BD31-4B8C-83A1-F6EECF244321}">
                <p14:modId xmlns:p14="http://schemas.microsoft.com/office/powerpoint/2010/main" val="3382929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DDA53574-E443-FB4D-84EF-AD51A1DBDDC1}"/>
              </a:ext>
            </a:extLst>
          </p:cNvPr>
          <p:cNvSpPr txBox="1"/>
          <p:nvPr/>
        </p:nvSpPr>
        <p:spPr>
          <a:xfrm>
            <a:off x="1371600" y="6219825"/>
            <a:ext cx="9745579" cy="646331"/>
          </a:xfrm>
          <a:prstGeom prst="rect">
            <a:avLst/>
          </a:prstGeom>
          <a:noFill/>
        </p:spPr>
        <p:txBody>
          <a:bodyPr wrap="square" rtlCol="0">
            <a:spAutoFit/>
          </a:bodyPr>
          <a:lstStyle/>
          <a:p>
            <a:r>
              <a:rPr lang="en-US" dirty="0"/>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9</a:t>
            </a:fld>
            <a:endParaRPr lang="en-US" sz="1100" dirty="0">
              <a:solidFill>
                <a:srgbClr val="FFFFFF"/>
              </a:solidFill>
              <a:latin typeface="+mn-lt"/>
            </a:endParaRPr>
          </a:p>
        </p:txBody>
      </p:sp>
      <p:graphicFrame>
        <p:nvGraphicFramePr>
          <p:cNvPr id="2" name="Content Placeholder 1">
            <a:extLst>
              <a:ext uri="{FF2B5EF4-FFF2-40B4-BE49-F238E27FC236}">
                <a16:creationId xmlns:a16="http://schemas.microsoft.com/office/drawing/2014/main" id="{6C1018FE-8D62-4BCE-8485-5660D002E343}"/>
              </a:ext>
            </a:extLst>
          </p:cNvPr>
          <p:cNvGraphicFramePr>
            <a:graphicFrameLocks noGrp="1"/>
          </p:cNvGraphicFramePr>
          <p:nvPr>
            <p:ph idx="4294967295"/>
            <p:extLst>
              <p:ext uri="{D42A27DB-BD31-4B8C-83A1-F6EECF244321}">
                <p14:modId xmlns:p14="http://schemas.microsoft.com/office/powerpoint/2010/main" val="234556464"/>
              </p:ext>
            </p:extLst>
          </p:nvPr>
        </p:nvGraphicFramePr>
        <p:xfrm>
          <a:off x="770010" y="1222048"/>
          <a:ext cx="9442213" cy="5836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2"/>
                </a:solidFill>
                <a:latin typeface="Abadi"/>
              </a:rPr>
              <a:t>Data Wrangling</a:t>
            </a:r>
          </a:p>
        </p:txBody>
      </p:sp>
      <p:sp>
        <p:nvSpPr>
          <p:cNvPr id="3" name="TextBox 2">
            <a:extLst>
              <a:ext uri="{FF2B5EF4-FFF2-40B4-BE49-F238E27FC236}">
                <a16:creationId xmlns:a16="http://schemas.microsoft.com/office/drawing/2014/main" id="{11DB8C87-73EC-EB4E-8616-528D5DAD5E98}"/>
              </a:ext>
            </a:extLst>
          </p:cNvPr>
          <p:cNvSpPr txBox="1"/>
          <p:nvPr/>
        </p:nvSpPr>
        <p:spPr>
          <a:xfrm>
            <a:off x="261283" y="5714896"/>
            <a:ext cx="11533055" cy="923330"/>
          </a:xfrm>
          <a:prstGeom prst="rect">
            <a:avLst/>
          </a:prstGeom>
          <a:noFill/>
        </p:spPr>
        <p:txBody>
          <a:bodyPr wrap="square" rtlCol="0">
            <a:spAutoFit/>
          </a:bodyPr>
          <a:lstStyle/>
          <a:p>
            <a:r>
              <a:rPr lang="en-US" dirty="0">
                <a:solidFill>
                  <a:schemeClr val="bg1"/>
                </a:solidFill>
              </a:rPr>
              <a:t>Github link:</a:t>
            </a:r>
          </a:p>
          <a:p>
            <a:r>
              <a:rPr lang="en-US" dirty="0">
                <a:solidFill>
                  <a:schemeClr val="bg1"/>
                </a:solidFill>
              </a:rPr>
              <a:t>https://github.com/datatitanic/capstone1/blob/7ed3ee6496d7426e2962b892176d9d8150b358a8/Capstone/assets/notebook/notebook:Data_Wrangling_NvseP8d83.ipynb</a:t>
            </a:r>
          </a:p>
        </p:txBody>
      </p:sp>
    </p:spTree>
    <p:extLst>
      <p:ext uri="{BB962C8B-B14F-4D97-AF65-F5344CB8AC3E}">
        <p14:creationId xmlns:p14="http://schemas.microsoft.com/office/powerpoint/2010/main" val="35254566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1501</TotalTime>
  <Words>3495</Words>
  <Application>Microsoft Macintosh PowerPoint</Application>
  <PresentationFormat>Widescreen</PresentationFormat>
  <Paragraphs>330</Paragraphs>
  <Slides>46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Consolas</vt:lpstr>
      <vt:lpstr>Courier New</vt:lpstr>
      <vt:lpstr>IBM Plex Mono SemiBold</vt:lpstr>
      <vt:lpstr>Segoe 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Number vs. Launch Site </vt:lpstr>
      <vt:lpstr>PowerPoint Presentation</vt:lpstr>
      <vt:lpstr>Success Rate vs. Orbit Type </vt:lpstr>
      <vt:lpstr>PowerPoint Presentation</vt:lpstr>
      <vt:lpstr>PowerPoint Presentation</vt:lpstr>
      <vt:lpstr>Yearly launch success rate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Young, Jennifer J.</cp:lastModifiedBy>
  <cp:revision>212</cp:revision>
  <dcterms:created xsi:type="dcterms:W3CDTF">2021-04-29T18:58:34Z</dcterms:created>
  <dcterms:modified xsi:type="dcterms:W3CDTF">2021-11-12T01:36:07Z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